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060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8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47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303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4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48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208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156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9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28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23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48E51-CDD1-4445-A1DC-32DE520EB413}" type="datetimeFigureOut">
              <a:rPr lang="en-US" smtClean="0"/>
              <a:t>1/8/14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BDDB5D-863C-F04B-9665-162FD05AC6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1.png"/><Relationship Id="rId5" Type="http://schemas.openxmlformats.org/officeDocument/2006/relationships/image" Target="../media/image12.emf"/><Relationship Id="rId6" Type="http://schemas.openxmlformats.org/officeDocument/2006/relationships/image" Target="../media/image13.emf"/><Relationship Id="rId7" Type="http://schemas.openxmlformats.org/officeDocument/2006/relationships/image" Target="../media/image14.emf"/><Relationship Id="rId8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4769"/>
            <a:ext cx="1542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7194" y="464149"/>
            <a:ext cx="88778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Electrical Charge. Charge is a property of the building block of matter.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57754" y="1760023"/>
            <a:ext cx="37508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Matter -&gt; molecule -&gt; atoms</a:t>
            </a:r>
            <a:endParaRPr lang="en-US" sz="2400" dirty="0"/>
          </a:p>
        </p:txBody>
      </p:sp>
      <p:sp>
        <p:nvSpPr>
          <p:cNvPr id="9" name="Left Brace 8"/>
          <p:cNvSpPr/>
          <p:nvPr/>
        </p:nvSpPr>
        <p:spPr>
          <a:xfrm>
            <a:off x="4356044" y="1346512"/>
            <a:ext cx="516818" cy="1388214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902399" y="1366742"/>
            <a:ext cx="1346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electrons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887628" y="2110610"/>
            <a:ext cx="1144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</a:t>
            </a:r>
            <a:r>
              <a:rPr lang="en-US" sz="2400" dirty="0" smtClean="0"/>
              <a:t>ucleus  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556213" y="935603"/>
            <a:ext cx="9588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u="sng" dirty="0" smtClean="0"/>
              <a:t>charge</a:t>
            </a:r>
            <a:endParaRPr lang="en-US" sz="2200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6807241" y="1397520"/>
            <a:ext cx="5544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-1e</a:t>
            </a:r>
            <a:endParaRPr lang="en-US" sz="2200" dirty="0"/>
          </a:p>
        </p:txBody>
      </p:sp>
      <p:sp>
        <p:nvSpPr>
          <p:cNvPr id="14" name="Left Brace 13"/>
          <p:cNvSpPr/>
          <p:nvPr/>
        </p:nvSpPr>
        <p:spPr>
          <a:xfrm>
            <a:off x="6061223" y="2067555"/>
            <a:ext cx="258409" cy="622867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375004" y="1866879"/>
            <a:ext cx="3328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</a:t>
            </a:r>
            <a:endParaRPr lang="en-US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6370985" y="2375078"/>
            <a:ext cx="3328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n</a:t>
            </a:r>
            <a:endParaRPr lang="en-US" sz="2200" dirty="0"/>
          </a:p>
        </p:txBody>
      </p:sp>
      <p:sp>
        <p:nvSpPr>
          <p:cNvPr id="17" name="TextBox 16"/>
          <p:cNvSpPr txBox="1"/>
          <p:nvPr/>
        </p:nvSpPr>
        <p:spPr>
          <a:xfrm>
            <a:off x="6797215" y="1870351"/>
            <a:ext cx="6085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+</a:t>
            </a:r>
            <a:r>
              <a:rPr lang="en-US" sz="2200" dirty="0" smtClean="0"/>
              <a:t>1e</a:t>
            </a:r>
            <a:endParaRPr lang="en-US" sz="2200" dirty="0"/>
          </a:p>
        </p:txBody>
      </p:sp>
      <p:sp>
        <p:nvSpPr>
          <p:cNvPr id="18" name="TextBox 17"/>
          <p:cNvSpPr txBox="1"/>
          <p:nvPr/>
        </p:nvSpPr>
        <p:spPr>
          <a:xfrm>
            <a:off x="6864474" y="2389846"/>
            <a:ext cx="46803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0e</a:t>
            </a:r>
            <a:endParaRPr lang="en-US" sz="2200" dirty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054" y="2950853"/>
            <a:ext cx="3517900" cy="419100"/>
          </a:xfrm>
          <a:prstGeom prst="rect">
            <a:avLst/>
          </a:prstGeom>
        </p:spPr>
      </p:pic>
      <p:pic>
        <p:nvPicPr>
          <p:cNvPr id="21" name="Picture 20" descr="atom-dimension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4" y="3771981"/>
            <a:ext cx="6083582" cy="2350944"/>
          </a:xfrm>
          <a:prstGeom prst="rect">
            <a:avLst/>
          </a:prstGeom>
        </p:spPr>
      </p:pic>
      <p:pic>
        <p:nvPicPr>
          <p:cNvPr id="22" name="Picture 21" descr="lattic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13" y="4081625"/>
            <a:ext cx="2244314" cy="215944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556213" y="3609042"/>
            <a:ext cx="2118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Lattice Spacing: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4422" y="6280636"/>
            <a:ext cx="1425325" cy="37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72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174" y="980715"/>
            <a:ext cx="4001653" cy="869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31" y="2101017"/>
            <a:ext cx="4325739" cy="7285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99543" y="3239120"/>
            <a:ext cx="3407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k is the conversion factor: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442" y="3043441"/>
            <a:ext cx="2825634" cy="85302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3921" y="3822229"/>
            <a:ext cx="20654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Electric Field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22351" y="4524152"/>
            <a:ext cx="68513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a. Causal Description</a:t>
            </a:r>
          </a:p>
          <a:p>
            <a:r>
              <a:rPr lang="en-US" sz="2400" dirty="0" smtClean="0"/>
              <a:t>    Coulombs law is a description of action at distance.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(acausal description)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A causal description can be achieved in 2 steps.</a:t>
            </a:r>
            <a:endParaRPr lang="en-US" sz="2400" dirty="0"/>
          </a:p>
        </p:txBody>
      </p:sp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350" y="156350"/>
            <a:ext cx="15113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68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9595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Spider-Fly Analogy</a:t>
            </a:r>
            <a:endParaRPr lang="en-US" sz="2800" b="1" dirty="0"/>
          </a:p>
        </p:txBody>
      </p:sp>
      <p:pic>
        <p:nvPicPr>
          <p:cNvPr id="6" name="Picture 5" descr="spide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40" y="881629"/>
            <a:ext cx="843686" cy="544313"/>
          </a:xfrm>
          <a:prstGeom prst="rect">
            <a:avLst/>
          </a:prstGeom>
        </p:spPr>
      </p:pic>
      <p:pic>
        <p:nvPicPr>
          <p:cNvPr id="7" name="Picture 6" descr="spiderweb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47" y="766905"/>
            <a:ext cx="756875" cy="747645"/>
          </a:xfrm>
          <a:prstGeom prst="rect">
            <a:avLst/>
          </a:prstGeom>
        </p:spPr>
      </p:pic>
      <p:pic>
        <p:nvPicPr>
          <p:cNvPr id="8" name="Picture 7" descr="fly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73" y="788556"/>
            <a:ext cx="703257" cy="7428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570568" y="778067"/>
            <a:ext cx="35734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Attraction between spiders and fly</a:t>
            </a:r>
            <a:endParaRPr lang="en-US" sz="2200" dirty="0"/>
          </a:p>
        </p:txBody>
      </p:sp>
      <p:sp>
        <p:nvSpPr>
          <p:cNvPr id="10" name="TextBox 9"/>
          <p:cNvSpPr txBox="1"/>
          <p:nvPr/>
        </p:nvSpPr>
        <p:spPr>
          <a:xfrm>
            <a:off x="775180" y="1671269"/>
            <a:ext cx="505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Q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0613" y="1671269"/>
            <a:ext cx="410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E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4255133" y="1655194"/>
            <a:ext cx="427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q</a:t>
            </a:r>
            <a:endParaRPr lang="en-US" sz="3600" dirty="0"/>
          </a:p>
        </p:txBody>
      </p:sp>
      <p:sp>
        <p:nvSpPr>
          <p:cNvPr id="13" name="TextBox 12"/>
          <p:cNvSpPr txBox="1"/>
          <p:nvPr/>
        </p:nvSpPr>
        <p:spPr>
          <a:xfrm>
            <a:off x="243743" y="2258528"/>
            <a:ext cx="18073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Source charge</a:t>
            </a:r>
            <a:endParaRPr lang="en-US" sz="2200" dirty="0"/>
          </a:p>
        </p:txBody>
      </p:sp>
      <p:sp>
        <p:nvSpPr>
          <p:cNvPr id="14" name="TextBox 13"/>
          <p:cNvSpPr txBox="1"/>
          <p:nvPr/>
        </p:nvSpPr>
        <p:spPr>
          <a:xfrm>
            <a:off x="2510262" y="2258528"/>
            <a:ext cx="7323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F</a:t>
            </a:r>
            <a:r>
              <a:rPr lang="en-US" sz="2200" dirty="0" smtClean="0"/>
              <a:t>ield</a:t>
            </a:r>
            <a:endParaRPr lang="en-US" sz="2200" dirty="0"/>
          </a:p>
        </p:txBody>
      </p:sp>
      <p:sp>
        <p:nvSpPr>
          <p:cNvPr id="15" name="TextBox 14"/>
          <p:cNvSpPr txBox="1"/>
          <p:nvPr/>
        </p:nvSpPr>
        <p:spPr>
          <a:xfrm>
            <a:off x="3767052" y="2242453"/>
            <a:ext cx="150535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Test charge</a:t>
            </a:r>
            <a:endParaRPr lang="en-US" sz="2200" dirty="0"/>
          </a:p>
        </p:txBody>
      </p:sp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164" y="1873306"/>
            <a:ext cx="2984341" cy="86258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1750" y="2672012"/>
            <a:ext cx="1163159" cy="87236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3053181"/>
            <a:ext cx="5124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Description of the field: Field line</a:t>
            </a:r>
            <a:endParaRPr lang="en-US" sz="2800" b="1" dirty="0"/>
          </a:p>
        </p:txBody>
      </p:sp>
      <p:grpSp>
        <p:nvGrpSpPr>
          <p:cNvPr id="25" name="Group 24"/>
          <p:cNvGrpSpPr/>
          <p:nvPr/>
        </p:nvGrpSpPr>
        <p:grpSpPr>
          <a:xfrm>
            <a:off x="1516349" y="3544381"/>
            <a:ext cx="6111303" cy="2234582"/>
            <a:chOff x="1280447" y="3544381"/>
            <a:chExt cx="6111303" cy="2234582"/>
          </a:xfrm>
        </p:grpSpPr>
        <p:pic>
          <p:nvPicPr>
            <p:cNvPr id="21" name="Picture 20" descr="neg-fieldlines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5679" y="3544381"/>
              <a:ext cx="2196071" cy="2196071"/>
            </a:xfrm>
            <a:prstGeom prst="rect">
              <a:avLst/>
            </a:prstGeom>
          </p:spPr>
        </p:pic>
        <p:pic>
          <p:nvPicPr>
            <p:cNvPr id="22" name="Picture 21" descr="pos-fieldlines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447" y="3573918"/>
              <a:ext cx="2231935" cy="2205045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1063968" y="5808499"/>
            <a:ext cx="3159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Positive charges a source of field lines</a:t>
            </a:r>
            <a:endParaRPr lang="en-US" sz="2200" dirty="0"/>
          </a:p>
        </p:txBody>
      </p:sp>
      <p:sp>
        <p:nvSpPr>
          <p:cNvPr id="26" name="TextBox 25"/>
          <p:cNvSpPr txBox="1"/>
          <p:nvPr/>
        </p:nvSpPr>
        <p:spPr>
          <a:xfrm>
            <a:off x="4956734" y="5778963"/>
            <a:ext cx="31599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Negative charges a source of field lines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03272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532" y="-59072"/>
            <a:ext cx="3380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Electric Force Vectors</a:t>
            </a:r>
            <a:endParaRPr lang="en-US" sz="2800" b="1" dirty="0"/>
          </a:p>
        </p:txBody>
      </p:sp>
      <p:pic>
        <p:nvPicPr>
          <p:cNvPr id="6" name="Picture 5" descr="electric-force-vector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3" y="955040"/>
            <a:ext cx="7028736" cy="339832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532" y="469862"/>
            <a:ext cx="911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Combine gravitational force vector with electric force: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62429" y="4480857"/>
            <a:ext cx="66783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Adding electric force vector to gravitational force vector.</a:t>
            </a:r>
            <a:endParaRPr lang="en-US" sz="22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573" y="4911744"/>
            <a:ext cx="3683000" cy="9525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5535" y="4880953"/>
            <a:ext cx="1930400" cy="952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9532" y="6009080"/>
            <a:ext cx="9114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Notice E depends on the source charge q1 and the position of the observation point in relation to the source charge, r. E is independent of q2.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8649773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147</Words>
  <Application>Microsoft Macintosh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13</cp:revision>
  <dcterms:created xsi:type="dcterms:W3CDTF">2013-07-13T15:44:32Z</dcterms:created>
  <dcterms:modified xsi:type="dcterms:W3CDTF">2014-01-08T06:39:59Z</dcterms:modified>
</cp:coreProperties>
</file>