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4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43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2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41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71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1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3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2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3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8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41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3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F13F7-D202-9145-B1D8-75EB2D977D77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36E0-5A23-A34F-BEB5-1F83699D2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8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56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3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90308"/>
            <a:ext cx="3721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Super Position Principle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4392" y="854456"/>
            <a:ext cx="857919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An exercise: </a:t>
            </a:r>
          </a:p>
          <a:p>
            <a:r>
              <a:rPr lang="en-US" sz="2400" dirty="0" smtClean="0"/>
              <a:t>Given electron-proton pair, with charge </a:t>
            </a:r>
            <a:r>
              <a:rPr lang="en-US" sz="2400" i="1" dirty="0" smtClean="0"/>
              <a:t>–Q</a:t>
            </a:r>
            <a:r>
              <a:rPr lang="en-US" sz="2400" dirty="0" smtClean="0"/>
              <a:t>, </a:t>
            </a:r>
            <a:r>
              <a:rPr lang="en-US" sz="2400" i="1" dirty="0" smtClean="0"/>
              <a:t>+Q</a:t>
            </a:r>
            <a:r>
              <a:rPr lang="en-US" sz="2400" dirty="0" smtClean="0"/>
              <a:t>, where </a:t>
            </a:r>
            <a:r>
              <a:rPr lang="en-US" sz="2400" i="1" dirty="0" smtClean="0"/>
              <a:t>Q </a:t>
            </a:r>
            <a:r>
              <a:rPr lang="en-US" sz="2400" dirty="0" smtClean="0"/>
              <a:t>= </a:t>
            </a:r>
            <a:r>
              <a:rPr lang="en-US" sz="2400" i="1" dirty="0" smtClean="0"/>
              <a:t>e</a:t>
            </a:r>
            <a:r>
              <a:rPr lang="en-US" sz="2400" dirty="0" smtClean="0"/>
              <a:t>, separated by distance </a:t>
            </a:r>
            <a:r>
              <a:rPr lang="en-US" sz="2400" i="1" dirty="0" smtClean="0"/>
              <a:t>d</a:t>
            </a:r>
            <a:r>
              <a:rPr lang="en-US" sz="2400" dirty="0" smtClean="0"/>
              <a:t>. Find </a:t>
            </a:r>
            <a:r>
              <a:rPr lang="en-US" sz="2400" i="1" dirty="0" smtClean="0"/>
              <a:t>d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709837" y="2054784"/>
            <a:ext cx="5724327" cy="1580754"/>
            <a:chOff x="1257625" y="2054784"/>
            <a:chExt cx="5724327" cy="1580754"/>
          </a:xfrm>
        </p:grpSpPr>
        <p:pic>
          <p:nvPicPr>
            <p:cNvPr id="7" name="Picture 6" descr="exercise-dipole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625" y="2054784"/>
              <a:ext cx="2464117" cy="1580754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076132" y="2232298"/>
              <a:ext cx="16548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At center P:</a:t>
              </a:r>
              <a:endParaRPr lang="en-US" sz="2400" dirty="0"/>
            </a:p>
          </p:txBody>
        </p:sp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0052" y="2699586"/>
              <a:ext cx="2501900" cy="57150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164916" y="3532162"/>
            <a:ext cx="8726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Superposition principle</a:t>
            </a:r>
            <a:r>
              <a:rPr lang="en-US" sz="2400" dirty="0" smtClean="0"/>
              <a:t>: the field at any point equals to the sum of the fields contributed by individual charges.</a:t>
            </a:r>
            <a:endParaRPr lang="en-US" sz="2400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69" y="3955979"/>
            <a:ext cx="3265461" cy="384172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17" y="4392695"/>
            <a:ext cx="1780317" cy="908703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17" y="5565591"/>
            <a:ext cx="1835951" cy="90870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62600" y="4466086"/>
            <a:ext cx="12098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direction</a:t>
            </a:r>
            <a:endParaRPr lang="en-US" sz="22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584093" y="5035968"/>
            <a:ext cx="72354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362600" y="5652264"/>
            <a:ext cx="12098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direction</a:t>
            </a:r>
            <a:endParaRPr lang="en-US" sz="22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584093" y="6222146"/>
            <a:ext cx="72354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ight Brace 22"/>
          <p:cNvSpPr/>
          <p:nvPr/>
        </p:nvSpPr>
        <p:spPr>
          <a:xfrm>
            <a:off x="3440543" y="4466086"/>
            <a:ext cx="659587" cy="2008208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954" y="4525158"/>
            <a:ext cx="2438400" cy="1244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656106" y="5761723"/>
            <a:ext cx="12098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direction</a:t>
            </a:r>
            <a:endParaRPr lang="en-US" sz="22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877599" y="6331605"/>
            <a:ext cx="72354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371" y="5652264"/>
            <a:ext cx="1790700" cy="965200"/>
          </a:xfrm>
          <a:prstGeom prst="rect">
            <a:avLst/>
          </a:prstGeom>
        </p:spPr>
      </p:pic>
      <p:cxnSp>
        <p:nvCxnSpPr>
          <p:cNvPr id="29" name="Straight Arrow Connector 28"/>
          <p:cNvCxnSpPr>
            <a:stCxn id="24" idx="3"/>
            <a:endCxn id="27" idx="1"/>
          </p:cNvCxnSpPr>
          <p:nvPr/>
        </p:nvCxnSpPr>
        <p:spPr>
          <a:xfrm>
            <a:off x="6612354" y="5147458"/>
            <a:ext cx="313017" cy="9874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032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3135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Dipole Field Pattern</a:t>
            </a:r>
            <a:endParaRPr lang="en-US" sz="2800" b="1" dirty="0"/>
          </a:p>
        </p:txBody>
      </p:sp>
      <p:pic>
        <p:nvPicPr>
          <p:cNvPr id="5" name="Picture 4" descr="dipo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680" y="616747"/>
            <a:ext cx="4733342" cy="22187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4467" y="1200569"/>
            <a:ext cx="3011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At P1:</a:t>
            </a:r>
            <a:r>
              <a:rPr lang="en-US" sz="2400" dirty="0" smtClean="0"/>
              <a:t>  +Q is closer,    E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281931" y="1455230"/>
            <a:ext cx="62018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4467" y="3363238"/>
            <a:ext cx="932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At P2:</a:t>
            </a:r>
            <a:endParaRPr lang="en-US" sz="2400" u="sng" dirty="0"/>
          </a:p>
        </p:txBody>
      </p:sp>
      <p:pic>
        <p:nvPicPr>
          <p:cNvPr id="11" name="Picture 10" descr="dipole-superpos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617" y="3101899"/>
            <a:ext cx="2989350" cy="36087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52228" y="3363238"/>
            <a:ext cx="33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</a:t>
            </a:r>
            <a:endParaRPr lang="en-US" sz="2400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1657643" y="3626959"/>
            <a:ext cx="62018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94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512" y="407452"/>
            <a:ext cx="932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At P3:</a:t>
            </a:r>
            <a:endParaRPr lang="en-US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46512" y="3739167"/>
            <a:ext cx="1936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By inspection: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010" y="4630245"/>
            <a:ext cx="800100" cy="596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8221" y="4692898"/>
            <a:ext cx="165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Direction of</a:t>
            </a:r>
            <a:endParaRPr lang="en-US" sz="2400" dirty="0"/>
          </a:p>
        </p:txBody>
      </p:sp>
      <p:pic>
        <p:nvPicPr>
          <p:cNvPr id="11" name="Picture 10" descr="EonPbyQ-positiv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82" y="4440037"/>
            <a:ext cx="557426" cy="988982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744" y="5575907"/>
            <a:ext cx="800100" cy="596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8221" y="5660636"/>
            <a:ext cx="165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Direction of</a:t>
            </a:r>
            <a:endParaRPr lang="en-US" sz="2400" dirty="0"/>
          </a:p>
        </p:txBody>
      </p:sp>
      <p:pic>
        <p:nvPicPr>
          <p:cNvPr id="14" name="Picture 13" descr="EonPbyQ-negative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238" y="5487007"/>
            <a:ext cx="774700" cy="685800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3602964" y="4484340"/>
            <a:ext cx="649715" cy="1732771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52679" y="4755316"/>
            <a:ext cx="460634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Exercise: Based on the superposition principle, E is produced along an elliptical curve</a:t>
            </a:r>
            <a:endParaRPr lang="en-US" sz="2400" dirty="0"/>
          </a:p>
        </p:txBody>
      </p:sp>
      <p:pic>
        <p:nvPicPr>
          <p:cNvPr id="2" name="Picture 1" descr="dipole-off-axis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16" y="602475"/>
            <a:ext cx="7409569" cy="340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5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er3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825"/>
            <a:ext cx="9144000" cy="68517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0940" y="1044875"/>
            <a:ext cx="1237957" cy="3697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361" y="1567001"/>
            <a:ext cx="1237957" cy="3697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00666" y="567135"/>
            <a:ext cx="1496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Clicker 3-1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280984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er3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73" y="-1"/>
            <a:ext cx="9188450" cy="68850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0940" y="-1"/>
            <a:ext cx="1945361" cy="3697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0940" y="16468"/>
            <a:ext cx="4391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Clicker 3-1: Force due to q1 on q2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3711491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118</Words>
  <Application>Microsoft Macintosh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13</cp:revision>
  <dcterms:created xsi:type="dcterms:W3CDTF">2013-07-13T21:05:08Z</dcterms:created>
  <dcterms:modified xsi:type="dcterms:W3CDTF">2014-01-12T21:21:45Z</dcterms:modified>
</cp:coreProperties>
</file>