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039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0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3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89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9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3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5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9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17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F40D2-432F-7B46-BA9E-83B53A51C444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94F75-6F5D-CD43-B318-04784AC45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25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emf"/><Relationship Id="rId7" Type="http://schemas.openxmlformats.org/officeDocument/2006/relationships/image" Target="../media/image24.emf"/><Relationship Id="rId8" Type="http://schemas.openxmlformats.org/officeDocument/2006/relationships/image" Target="../media/image25.emf"/><Relationship Id="rId9" Type="http://schemas.openxmlformats.org/officeDocument/2006/relationships/image" Target="../media/image26.emf"/><Relationship Id="rId10" Type="http://schemas.openxmlformats.org/officeDocument/2006/relationships/image" Target="../media/image27.emf"/><Relationship Id="rId11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7" Type="http://schemas.openxmlformats.org/officeDocument/2006/relationships/image" Target="../media/image34.emf"/><Relationship Id="rId8" Type="http://schemas.openxmlformats.org/officeDocument/2006/relationships/image" Target="../media/image35.emf"/><Relationship Id="rId9" Type="http://schemas.openxmlformats.org/officeDocument/2006/relationships/image" Target="../media/image36.emf"/><Relationship Id="rId10" Type="http://schemas.openxmlformats.org/officeDocument/2006/relationships/image" Target="../media/image37.emf"/><Relationship Id="rId11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5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42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7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02" y="201347"/>
            <a:ext cx="1877133" cy="883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456" y="1193538"/>
            <a:ext cx="84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happens when q is finite? Look at two examples: q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&gt; q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&gt; 0</a:t>
            </a:r>
            <a:endParaRPr lang="en-US" sz="2400" dirty="0"/>
          </a:p>
        </p:txBody>
      </p:sp>
      <p:pic>
        <p:nvPicPr>
          <p:cNvPr id="8" name="Picture 7" descr="exercis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74" y="1655203"/>
            <a:ext cx="3372522" cy="122786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882" y="1792492"/>
            <a:ext cx="1943100" cy="952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7456" y="3561768"/>
            <a:ext cx="4095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charge q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at P:   </a:t>
            </a:r>
            <a:r>
              <a:rPr lang="en-US" sz="2400" dirty="0" smtClean="0"/>
              <a:t>in</a:t>
            </a:r>
            <a:r>
              <a:rPr lang="en-US" sz="2400" dirty="0" smtClean="0"/>
              <a:t>duces </a:t>
            </a:r>
            <a:r>
              <a:rPr lang="en-US" sz="2400" dirty="0" smtClean="0"/>
              <a:t>p</a:t>
            </a:r>
            <a:r>
              <a:rPr lang="en-US" sz="2400" baseline="-25000" dirty="0" smtClean="0"/>
              <a:t>1</a:t>
            </a:r>
            <a:endParaRPr lang="en-US" sz="2400" baseline="-25000" dirty="0"/>
          </a:p>
        </p:txBody>
      </p: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3" y="4493754"/>
            <a:ext cx="3162300" cy="5842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3" y="5575264"/>
            <a:ext cx="3175000" cy="5842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2055188" y="5266726"/>
            <a:ext cx="5320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986535" y="6362986"/>
            <a:ext cx="7037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362973" y="5266726"/>
            <a:ext cx="3679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295584" y="6344137"/>
            <a:ext cx="53835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602617" y="4835649"/>
            <a:ext cx="58758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683939" y="5949070"/>
            <a:ext cx="4391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73" y="4900613"/>
            <a:ext cx="1460500" cy="406400"/>
          </a:xfrm>
          <a:prstGeom prst="rect">
            <a:avLst/>
          </a:prstGeom>
        </p:spPr>
      </p:pic>
      <p:pic>
        <p:nvPicPr>
          <p:cNvPr id="29" name="Picture 28" descr="exercise1-q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602" y="3099018"/>
            <a:ext cx="3653158" cy="12840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03938" y="375945"/>
            <a:ext cx="1087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Define: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8701" y="5575264"/>
            <a:ext cx="18288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0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7" y="452154"/>
            <a:ext cx="6071196" cy="2149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40289"/>
            <a:ext cx="31470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Example Polarizability</a:t>
            </a:r>
            <a:endParaRPr lang="en-US" sz="26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34" y="1913723"/>
            <a:ext cx="2117879" cy="1328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6111" y="2880674"/>
            <a:ext cx="1621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>
                <a:latin typeface="Helvetica Neue"/>
                <a:cs typeface="Helvetica Neue"/>
              </a:rPr>
              <a:t>Find q, </a:t>
            </a:r>
            <a:r>
              <a:rPr lang="en-US" sz="2800" u="sng" dirty="0" smtClean="0">
                <a:latin typeface="Symbol" charset="2"/>
                <a:cs typeface="Symbol" charset="2"/>
              </a:rPr>
              <a:t>α</a:t>
            </a:r>
            <a:endParaRPr lang="en-US" sz="2800" u="sng" dirty="0">
              <a:latin typeface="Symbol" charset="2"/>
              <a:cs typeface="Symbol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571" y="3586668"/>
            <a:ext cx="3457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Assume origin at the pipe: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68" y="3552346"/>
            <a:ext cx="3695700" cy="5842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9" y="4207062"/>
            <a:ext cx="2435428" cy="1217714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9" y="5622189"/>
            <a:ext cx="3896470" cy="1100698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19" y="4928953"/>
            <a:ext cx="622300" cy="9525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613" y="4877470"/>
            <a:ext cx="990600" cy="12319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5772241" y="4152983"/>
            <a:ext cx="0" cy="617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431913" y="4152983"/>
            <a:ext cx="0" cy="617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492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33" y="437444"/>
            <a:ext cx="3123513" cy="6420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989" y="437444"/>
            <a:ext cx="3399222" cy="6382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444" y="14112"/>
            <a:ext cx="352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“Neutralize” the metal ball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93733" y="14112"/>
            <a:ext cx="2846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“Neutralize” the tape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60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43" y="1232721"/>
            <a:ext cx="8245907" cy="51576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343" y="486833"/>
            <a:ext cx="299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Charging by induction: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848671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02208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Review Math</a:t>
            </a:r>
            <a:endParaRPr lang="en-US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8111" y="492443"/>
            <a:ext cx="2323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Trig Functions:</a:t>
            </a:r>
            <a:endParaRPr lang="en-US" sz="2400" dirty="0"/>
          </a:p>
        </p:txBody>
      </p:sp>
      <p:pic>
        <p:nvPicPr>
          <p:cNvPr id="7" name="Picture 6" descr="trig-circl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80" y="954109"/>
            <a:ext cx="1878258" cy="1627824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71" y="2044993"/>
            <a:ext cx="5799667" cy="3506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845" y="1091586"/>
            <a:ext cx="2232378" cy="60883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666" y="1084926"/>
            <a:ext cx="1286933" cy="61549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555" y="1087116"/>
            <a:ext cx="1136649" cy="61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8111" y="2604664"/>
            <a:ext cx="1961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2. Derivatives:</a:t>
            </a:r>
            <a:endParaRPr lang="en-US" sz="24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6" y="3082971"/>
            <a:ext cx="1701015" cy="59063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98" y="3817682"/>
            <a:ext cx="2024240" cy="607272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338" y="2980643"/>
            <a:ext cx="6027376" cy="14443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8111" y="4501029"/>
            <a:ext cx="1960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Integration:</a:t>
            </a:r>
            <a:endParaRPr lang="en-US" sz="2400" dirty="0"/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0" y="5841482"/>
            <a:ext cx="8917714" cy="817744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6" y="4962694"/>
            <a:ext cx="4514195" cy="87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1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38211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i="1" dirty="0" smtClean="0"/>
              <a:t>Review Math continued...</a:t>
            </a:r>
            <a:endParaRPr lang="en-US" sz="2600" b="1" i="1" dirty="0"/>
          </a:p>
        </p:txBody>
      </p:sp>
      <p:pic>
        <p:nvPicPr>
          <p:cNvPr id="5" name="Picture 4" descr="math-ex-e-field-by-ro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8" y="492443"/>
            <a:ext cx="3771900" cy="2349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06" y="1046498"/>
            <a:ext cx="1808339" cy="315742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06" y="1487124"/>
            <a:ext cx="4785783" cy="363602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17" y="2199247"/>
            <a:ext cx="881239" cy="247621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382" y="2533351"/>
            <a:ext cx="2751429" cy="68560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77" y="2589925"/>
            <a:ext cx="1380067" cy="63253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416" y="3249815"/>
            <a:ext cx="1982969" cy="6698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31716" y="3356694"/>
            <a:ext cx="177968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Put together:</a:t>
            </a:r>
            <a:endParaRPr lang="en-US" sz="2300" dirty="0"/>
          </a:p>
        </p:txBody>
      </p:sp>
      <p:sp>
        <p:nvSpPr>
          <p:cNvPr id="13" name="TextBox 12"/>
          <p:cNvSpPr txBox="1"/>
          <p:nvPr/>
        </p:nvSpPr>
        <p:spPr>
          <a:xfrm>
            <a:off x="5124255" y="2662014"/>
            <a:ext cx="261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,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11666" y="4098115"/>
            <a:ext cx="2430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Uniform Charge --</a:t>
            </a:r>
            <a:endParaRPr lang="en-US" sz="24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21" y="4743225"/>
            <a:ext cx="3332228" cy="761914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811" y="4559780"/>
            <a:ext cx="3495883" cy="1978377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" y="5505139"/>
            <a:ext cx="3223044" cy="114401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17638" y="4849167"/>
            <a:ext cx="45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488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328113" y="207185"/>
            <a:ext cx="4390294" cy="129863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3189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Preview Analytic Result</a:t>
            </a:r>
            <a:endParaRPr lang="en-US" sz="2400" b="1" dirty="0"/>
          </a:p>
        </p:txBody>
      </p:sp>
      <p:pic>
        <p:nvPicPr>
          <p:cNvPr id="5" name="Picture 4" descr="analytic-resul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479" y="1875367"/>
            <a:ext cx="4138554" cy="349190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328113" y="193074"/>
            <a:ext cx="4390294" cy="1218581"/>
            <a:chOff x="4328113" y="304338"/>
            <a:chExt cx="4390294" cy="1218581"/>
          </a:xfrm>
        </p:grpSpPr>
        <p:sp>
          <p:nvSpPr>
            <p:cNvPr id="6" name="TextBox 5"/>
            <p:cNvSpPr txBox="1"/>
            <p:nvPr/>
          </p:nvSpPr>
          <p:spPr>
            <a:xfrm>
              <a:off x="4328113" y="304338"/>
              <a:ext cx="43902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u="sng" dirty="0" smtClean="0"/>
                <a:t>Change of Variable in Integration:</a:t>
              </a:r>
              <a:endParaRPr lang="en-US" sz="2400" u="sng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88089" y="896801"/>
              <a:ext cx="1278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Math ID:</a:t>
              </a:r>
              <a:endParaRPr lang="en-US" sz="2400" dirty="0"/>
            </a:p>
          </p:txBody>
        </p:sp>
        <p:pic>
          <p:nvPicPr>
            <p:cNvPr id="8" name="Picture 7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4756" y="814917"/>
              <a:ext cx="1293283" cy="708002"/>
            </a:xfrm>
            <a:prstGeom prst="rect">
              <a:avLst/>
            </a:prstGeom>
          </p:spPr>
        </p:pic>
      </p:grpSp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66" y="858874"/>
            <a:ext cx="4328113" cy="5541218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05" y="5742516"/>
            <a:ext cx="2319161" cy="6812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91934" y="5742516"/>
            <a:ext cx="1215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dirty="0" err="1" smtClean="0"/>
              <a:t>pg</a:t>
            </a:r>
            <a:r>
              <a:rPr lang="en-US" sz="2400" dirty="0" smtClean="0"/>
              <a:t> 633)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8917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4406</TotalTime>
  <Words>102</Words>
  <Application>Microsoft Macintosh PowerPoint</Application>
  <PresentationFormat>On-screen Show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19</cp:revision>
  <dcterms:created xsi:type="dcterms:W3CDTF">2013-07-21T16:52:23Z</dcterms:created>
  <dcterms:modified xsi:type="dcterms:W3CDTF">2014-01-12T23:11:18Z</dcterms:modified>
</cp:coreProperties>
</file>