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431" autoAdjust="0"/>
  </p:normalViewPr>
  <p:slideViewPr>
    <p:cSldViewPr snapToGrid="0" snapToObjects="1">
      <p:cViewPr varScale="1">
        <p:scale>
          <a:sx n="90" d="100"/>
          <a:sy n="90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CBD-545E-EE4E-80FC-52B1D3D354E3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C657-93CD-7948-8654-E14147A70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44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CBD-545E-EE4E-80FC-52B1D3D354E3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C657-93CD-7948-8654-E14147A70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44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CBD-545E-EE4E-80FC-52B1D3D354E3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C657-93CD-7948-8654-E14147A70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11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CBD-545E-EE4E-80FC-52B1D3D354E3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C657-93CD-7948-8654-E14147A70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59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CBD-545E-EE4E-80FC-52B1D3D354E3}" type="datetimeFigureOut">
              <a:rPr lang="en-US" smtClean="0"/>
              <a:t>1/12/14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C657-93CD-7948-8654-E14147A70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67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CBD-545E-EE4E-80FC-52B1D3D354E3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C657-93CD-7948-8654-E14147A70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33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CBD-545E-EE4E-80FC-52B1D3D354E3}" type="datetimeFigureOut">
              <a:rPr lang="en-US" smtClean="0"/>
              <a:t>1/12/14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C657-93CD-7948-8654-E14147A70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CBD-545E-EE4E-80FC-52B1D3D354E3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C657-93CD-7948-8654-E14147A70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61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CBD-545E-EE4E-80FC-52B1D3D354E3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C657-93CD-7948-8654-E14147A70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15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CBD-545E-EE4E-80FC-52B1D3D354E3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C657-93CD-7948-8654-E14147A70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2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3ECBD-545E-EE4E-80FC-52B1D3D354E3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C657-93CD-7948-8654-E14147A70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43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3ECBD-545E-EE4E-80FC-52B1D3D354E3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4C657-93CD-7948-8654-E14147A70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10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6" Type="http://schemas.openxmlformats.org/officeDocument/2006/relationships/image" Target="../media/image9.emf"/><Relationship Id="rId7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5" Type="http://schemas.openxmlformats.org/officeDocument/2006/relationships/image" Target="../media/image18.emf"/><Relationship Id="rId6" Type="http://schemas.openxmlformats.org/officeDocument/2006/relationships/image" Target="../media/image19.emf"/><Relationship Id="rId7" Type="http://schemas.openxmlformats.org/officeDocument/2006/relationships/image" Target="../media/image20.emf"/><Relationship Id="rId8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6" Type="http://schemas.openxmlformats.org/officeDocument/2006/relationships/image" Target="../media/image26.emf"/><Relationship Id="rId7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4" Type="http://schemas.openxmlformats.org/officeDocument/2006/relationships/image" Target="../media/image30.emf"/><Relationship Id="rId5" Type="http://schemas.openxmlformats.org/officeDocument/2006/relationships/image" Target="../media/image31.emf"/><Relationship Id="rId6" Type="http://schemas.openxmlformats.org/officeDocument/2006/relationships/image" Target="../media/image32.emf"/><Relationship Id="rId7" Type="http://schemas.openxmlformats.org/officeDocument/2006/relationships/image" Target="../media/image3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1220611" y="5602112"/>
            <a:ext cx="6681611" cy="97210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-12240"/>
            <a:ext cx="1556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Lecture 8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444" y="510980"/>
            <a:ext cx="6237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Uniformly charged rod, Q, L, with charge density</a:t>
            </a:r>
            <a:endParaRPr lang="en-US" sz="24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49" y="440424"/>
            <a:ext cx="1883137" cy="1168242"/>
          </a:xfrm>
          <a:prstGeom prst="rect">
            <a:avLst/>
          </a:prstGeom>
        </p:spPr>
      </p:pic>
      <p:pic>
        <p:nvPicPr>
          <p:cNvPr id="8" name="Picture 7" descr="charged-ro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22" y="1682489"/>
            <a:ext cx="5731760" cy="35386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3444" y="972645"/>
            <a:ext cx="1598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Find E at P:</a:t>
            </a:r>
            <a:endParaRPr lang="en-US" sz="2400" b="1" u="sng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826" y="3917950"/>
            <a:ext cx="3348005" cy="10068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34722" y="5658556"/>
            <a:ext cx="40189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Cylindrically symmetric E-field:</a:t>
            </a:r>
          </a:p>
          <a:p>
            <a:r>
              <a:rPr lang="en-US" sz="2400" dirty="0" smtClean="0"/>
              <a:t>At the end replace </a:t>
            </a:r>
            <a:r>
              <a:rPr lang="en-US" sz="2400" i="1" dirty="0" smtClean="0"/>
              <a:t>x</a:t>
            </a:r>
            <a:r>
              <a:rPr lang="en-US" sz="2400" dirty="0" smtClean="0"/>
              <a:t> with </a:t>
            </a:r>
            <a:r>
              <a:rPr lang="en-US" sz="2400" i="1" dirty="0" smtClean="0"/>
              <a:t>r  </a:t>
            </a:r>
            <a:endParaRPr lang="en-US" sz="2400" i="1" dirty="0"/>
          </a:p>
        </p:txBody>
      </p:sp>
      <p:pic>
        <p:nvPicPr>
          <p:cNvPr id="12" name="Picture 11" descr="cylindarically-symettric-e-field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1" y="5598856"/>
            <a:ext cx="2308770" cy="98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09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alytic-solution-charged-ro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29" y="2250834"/>
            <a:ext cx="3792649" cy="31396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4727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Uniformly charged rod continued...</a:t>
            </a:r>
            <a:endParaRPr lang="en-US" sz="2400" b="1" i="1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372" y="1546356"/>
            <a:ext cx="5630334" cy="7727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344" y="705180"/>
            <a:ext cx="4396128" cy="708781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267" y="2492287"/>
            <a:ext cx="3878439" cy="304543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358025" y="3676615"/>
            <a:ext cx="2159001" cy="90349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14470" y="3860058"/>
            <a:ext cx="625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I.D.</a:t>
            </a:r>
            <a:endParaRPr lang="en-US" sz="2400" b="1" u="sng" dirty="0"/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77" y="5699208"/>
            <a:ext cx="9115778" cy="8809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2811" y="3761281"/>
            <a:ext cx="1245007" cy="75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120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alytic-resul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88" y="461665"/>
            <a:ext cx="4386505" cy="3701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4727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Uniformly charged rod continued...</a:t>
            </a:r>
            <a:endParaRPr lang="en-US" sz="2400" b="1" i="1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67" y="824398"/>
            <a:ext cx="3795889" cy="310291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67" y="1315156"/>
            <a:ext cx="5043311" cy="687724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555" y="4542384"/>
            <a:ext cx="2737556" cy="20189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49333" y="4833778"/>
            <a:ext cx="183892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u="sng" dirty="0" smtClean="0"/>
              <a:t>(see </a:t>
            </a:r>
            <a:r>
              <a:rPr lang="en-US" sz="2600" b="1" u="sng" dirty="0" err="1" smtClean="0"/>
              <a:t>pg</a:t>
            </a:r>
            <a:r>
              <a:rPr lang="en-US" sz="2600" b="1" u="sng" dirty="0" smtClean="0"/>
              <a:t> 634)</a:t>
            </a:r>
            <a:endParaRPr lang="en-US" sz="2600" b="1" u="sng" dirty="0"/>
          </a:p>
        </p:txBody>
      </p:sp>
    </p:spTree>
    <p:extLst>
      <p:ext uri="{BB962C8B-B14F-4D97-AF65-F5344CB8AC3E}">
        <p14:creationId xmlns:p14="http://schemas.microsoft.com/office/powerpoint/2010/main" val="2002400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62"/>
            <a:ext cx="2212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Derive Math ID:</a:t>
            </a:r>
            <a:endParaRPr lang="en-US" sz="2400" b="1" dirty="0"/>
          </a:p>
        </p:txBody>
      </p:sp>
      <p:grpSp>
        <p:nvGrpSpPr>
          <p:cNvPr id="9" name="Group 8"/>
          <p:cNvGrpSpPr/>
          <p:nvPr/>
        </p:nvGrpSpPr>
        <p:grpSpPr>
          <a:xfrm>
            <a:off x="324906" y="683172"/>
            <a:ext cx="4390294" cy="1312743"/>
            <a:chOff x="4328113" y="193074"/>
            <a:chExt cx="4390294" cy="1312743"/>
          </a:xfrm>
        </p:grpSpPr>
        <p:sp>
          <p:nvSpPr>
            <p:cNvPr id="4" name="Rounded Rectangle 3"/>
            <p:cNvSpPr/>
            <p:nvPr/>
          </p:nvSpPr>
          <p:spPr>
            <a:xfrm>
              <a:off x="4328113" y="207185"/>
              <a:ext cx="4390294" cy="12986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328113" y="193074"/>
              <a:ext cx="4390294" cy="1054128"/>
              <a:chOff x="4328113" y="304338"/>
              <a:chExt cx="4390294" cy="1054128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4328113" y="304338"/>
                <a:ext cx="43902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u="sng" dirty="0" smtClean="0"/>
                  <a:t>Change of Variable in Integration:</a:t>
                </a:r>
                <a:endParaRPr lang="en-US" sz="2400" u="sng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4888089" y="896801"/>
                <a:ext cx="12788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Math ID:</a:t>
                </a:r>
                <a:endParaRPr lang="en-US" sz="2400" dirty="0"/>
              </a:p>
            </p:txBody>
          </p:sp>
        </p:grpSp>
      </p:grpSp>
      <p:pic>
        <p:nvPicPr>
          <p:cNvPr id="10" name="Picture 9" descr="math-i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336" y="0"/>
            <a:ext cx="3203222" cy="2801653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876" y="2203911"/>
            <a:ext cx="1685429" cy="607727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432" y="2965508"/>
            <a:ext cx="5930991" cy="105019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432" y="4015698"/>
            <a:ext cx="7747000" cy="700612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385" y="4981758"/>
            <a:ext cx="2763543" cy="1551150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05" y="5253134"/>
            <a:ext cx="2102555" cy="1002943"/>
          </a:xfrm>
          <a:prstGeom prst="rect">
            <a:avLst/>
          </a:prstGeom>
        </p:spPr>
      </p:pic>
      <p:cxnSp>
        <p:nvCxnSpPr>
          <p:cNvPr id="17" name="Straight Arrow Connector 16"/>
          <p:cNvCxnSpPr>
            <a:stCxn id="14" idx="3"/>
          </p:cNvCxnSpPr>
          <p:nvPr/>
        </p:nvCxnSpPr>
        <p:spPr>
          <a:xfrm>
            <a:off x="4186928" y="5757333"/>
            <a:ext cx="11470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7367" y="1125584"/>
            <a:ext cx="1356077" cy="82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594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455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Back to Electric Field at P:</a:t>
            </a:r>
            <a:endParaRPr lang="en-US" sz="2400" b="1" u="sng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49" y="598147"/>
            <a:ext cx="2552700" cy="9525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495" y="1766597"/>
            <a:ext cx="2641600" cy="13843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989" y="1724264"/>
            <a:ext cx="3162300" cy="6477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989" y="2478390"/>
            <a:ext cx="1511300" cy="774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27989" y="3475108"/>
            <a:ext cx="394468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/>
              <a:t>Later we will see for Gauss Law one finds the near field is </a:t>
            </a:r>
            <a:r>
              <a:rPr lang="en-US" sz="2300" dirty="0"/>
              <a:t>g</a:t>
            </a:r>
            <a:r>
              <a:rPr lang="en-US" sz="2300" dirty="0" smtClean="0"/>
              <a:t>iven by:</a:t>
            </a:r>
            <a:endParaRPr lang="en-US" sz="2300" dirty="0"/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935" y="4286370"/>
            <a:ext cx="749300" cy="685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72495" y="4507156"/>
            <a:ext cx="1016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Check:</a:t>
            </a:r>
            <a:endParaRPr lang="en-US" sz="2400" dirty="0"/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959" y="4968821"/>
            <a:ext cx="24003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039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140871"/>
            <a:ext cx="3124200" cy="4673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2152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Ch. 16 Hw1.003</a:t>
            </a:r>
            <a:endParaRPr lang="en-US" sz="24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479" y="714023"/>
            <a:ext cx="4241800" cy="426848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156" y="1636888"/>
            <a:ext cx="1495780" cy="74789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479" y="2878667"/>
            <a:ext cx="4375854" cy="786082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772" y="4207228"/>
            <a:ext cx="3644900" cy="1790700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endCxn id="7" idx="0"/>
          </p:cNvCxnSpPr>
          <p:nvPr/>
        </p:nvCxnSpPr>
        <p:spPr>
          <a:xfrm>
            <a:off x="7140222" y="3664749"/>
            <a:ext cx="0" cy="5424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534" y="5648678"/>
            <a:ext cx="31496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95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94</Words>
  <Application>Microsoft Macintosh PowerPoint</Application>
  <PresentationFormat>On-screen Show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Camron Matschek</dc:creator>
  <cp:keywords/>
  <dc:description/>
  <cp:lastModifiedBy>Camron Matschek</cp:lastModifiedBy>
  <cp:revision>23</cp:revision>
  <dcterms:created xsi:type="dcterms:W3CDTF">2013-08-05T01:45:34Z</dcterms:created>
  <dcterms:modified xsi:type="dcterms:W3CDTF">2014-01-12T23:16:59Z</dcterms:modified>
  <cp:category/>
</cp:coreProperties>
</file>