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7266" autoAdjust="0"/>
  </p:normalViewPr>
  <p:slideViewPr>
    <p:cSldViewPr snapToGrid="0" snapToObjects="1">
      <p:cViewPr varScale="1">
        <p:scale>
          <a:sx n="90" d="100"/>
          <a:sy n="90" d="100"/>
        </p:scale>
        <p:origin x="-11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185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315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73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442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317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418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72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24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76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71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94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0402F7-0E6A-1041-91E1-9860D57D3BD0}" type="datetimeFigureOut">
              <a:rPr lang="en-US" smtClean="0"/>
              <a:t>1/12/14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11C05B-3E8C-EA4F-91AF-9F9A670FA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3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emf"/><Relationship Id="rId13" Type="http://schemas.openxmlformats.org/officeDocument/2006/relationships/image" Target="../media/image1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emf"/><Relationship Id="rId10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4" Type="http://schemas.openxmlformats.org/officeDocument/2006/relationships/image" Target="../media/image15.emf"/><Relationship Id="rId5" Type="http://schemas.openxmlformats.org/officeDocument/2006/relationships/image" Target="../media/image16.emf"/><Relationship Id="rId6" Type="http://schemas.openxmlformats.org/officeDocument/2006/relationships/image" Target="../media/image17.emf"/><Relationship Id="rId7" Type="http://schemas.openxmlformats.org/officeDocument/2006/relationships/image" Target="../media/image18.emf"/><Relationship Id="rId8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emf"/><Relationship Id="rId5" Type="http://schemas.openxmlformats.org/officeDocument/2006/relationships/image" Target="../media/image23.emf"/><Relationship Id="rId6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emf"/><Relationship Id="rId12" Type="http://schemas.openxmlformats.org/officeDocument/2006/relationships/image" Target="../media/image41.emf"/><Relationship Id="rId13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image" Target="../media/image37.emf"/><Relationship Id="rId9" Type="http://schemas.openxmlformats.org/officeDocument/2006/relationships/image" Target="../media/image38.emf"/><Relationship Id="rId10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iformly-charged-ring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783" y="461665"/>
            <a:ext cx="3481917" cy="2008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5102" y="5772"/>
            <a:ext cx="46950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Given: Uniformly Charged Ring, Q, R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265966" y="15221"/>
            <a:ext cx="28639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(Find Electric Field at P)</a:t>
            </a:r>
            <a:endParaRPr lang="en-US" sz="22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922" y="2495707"/>
            <a:ext cx="1600200" cy="7112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22" y="2495707"/>
            <a:ext cx="3530600" cy="6350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72" y="3173901"/>
            <a:ext cx="4584700" cy="7112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0700" y="3262647"/>
            <a:ext cx="1905000" cy="393700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744" y="4233333"/>
            <a:ext cx="2476500" cy="2921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50" y="4016728"/>
            <a:ext cx="4152900" cy="647700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44" y="4953000"/>
            <a:ext cx="2641600" cy="2921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50" y="4775200"/>
            <a:ext cx="1371600" cy="6477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45111" y="4578188"/>
            <a:ext cx="2143478" cy="227981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223321" y="5531556"/>
            <a:ext cx="218312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Oscillation effect:</a:t>
            </a:r>
            <a:endParaRPr lang="en-US" sz="2200" dirty="0"/>
          </a:p>
        </p:txBody>
      </p:sp>
      <p:pic>
        <p:nvPicPr>
          <p:cNvPr id="17" name="Picture 16" descr="latex-image-1.pdf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065" y="6047970"/>
            <a:ext cx="1689100" cy="317500"/>
          </a:xfrm>
          <a:prstGeom prst="rect">
            <a:avLst/>
          </a:prstGeom>
        </p:spPr>
      </p:pic>
      <p:pic>
        <p:nvPicPr>
          <p:cNvPr id="19" name="Picture 18" descr="latex-image-1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777" y="6417733"/>
            <a:ext cx="1270000" cy="2413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0" y="7218"/>
            <a:ext cx="144510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9</a:t>
            </a:r>
            <a:endParaRPr lang="en-US" sz="2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88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9321" y="751851"/>
            <a:ext cx="31773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 smtClean="0"/>
              <a:t>Clicker Question 9-1</a:t>
            </a:r>
            <a:endParaRPr lang="en-US" sz="2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451557" y="2144889"/>
            <a:ext cx="815622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a positively charged ring, determine the sign of the test charge placed near z = 0, which will lead to small z oscillations about z=0.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599654"/>
              </p:ext>
            </p:extLst>
          </p:nvPr>
        </p:nvGraphicFramePr>
        <p:xfrm>
          <a:off x="2695222" y="4106333"/>
          <a:ext cx="3346743" cy="137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1556"/>
                <a:gridCol w="2895187"/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Sign of Test</a:t>
                      </a:r>
                      <a:r>
                        <a:rPr lang="en-US" sz="2400" baseline="0" dirty="0" smtClean="0"/>
                        <a:t> Charge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Positive charge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 smtClean="0"/>
                        <a:t>Negative</a:t>
                      </a:r>
                      <a:r>
                        <a:rPr lang="en-US" sz="2400" baseline="0" dirty="0" smtClean="0"/>
                        <a:t> charge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90028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320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Uniformly Charged Disk</a:t>
            </a:r>
            <a:endParaRPr lang="en-US" sz="2400" b="1" dirty="0"/>
          </a:p>
        </p:txBody>
      </p:sp>
      <p:pic>
        <p:nvPicPr>
          <p:cNvPr id="3" name="Picture 2" descr="side-view-charge-disk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889" y="440499"/>
            <a:ext cx="2386579" cy="2063298"/>
          </a:xfrm>
          <a:prstGeom prst="rect">
            <a:avLst/>
          </a:prstGeom>
        </p:spPr>
      </p:pic>
      <p:pic>
        <p:nvPicPr>
          <p:cNvPr id="5" name="Picture 4" descr="disk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72" y="461560"/>
            <a:ext cx="1767890" cy="17678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80977" y="1480508"/>
            <a:ext cx="21694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oncentric rings</a:t>
            </a:r>
            <a:endParaRPr lang="en-US" sz="24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268" y="2686291"/>
            <a:ext cx="2692400" cy="3810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4638" y="2503797"/>
            <a:ext cx="2425700" cy="812800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937" y="4128205"/>
            <a:ext cx="6047288" cy="2602794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250" y="862779"/>
            <a:ext cx="2755900" cy="4699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268" y="3415594"/>
            <a:ext cx="51308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300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463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Uniformly charged disk continued...</a:t>
            </a:r>
            <a:endParaRPr lang="en-US" sz="2400" i="1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8358" y="2599627"/>
            <a:ext cx="1318230" cy="263646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697" y="2599627"/>
            <a:ext cx="1440744" cy="261004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8" y="3510845"/>
            <a:ext cx="4826000" cy="17272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828" y="4387144"/>
            <a:ext cx="1993900" cy="736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998" y="1547988"/>
            <a:ext cx="83566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55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9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67"/>
            <a:ext cx="9152404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-6557"/>
            <a:ext cx="28830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IQ: Clicker Question 9.2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3497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960" y="1547377"/>
            <a:ext cx="1330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Far Field: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46384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/>
              <a:t>Uniformly charged disk continued...</a:t>
            </a:r>
            <a:endParaRPr lang="en-US" sz="2400" i="1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866" y="539044"/>
            <a:ext cx="4546600" cy="812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431166" y="1547377"/>
            <a:ext cx="1540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Near Field:</a:t>
            </a:r>
            <a:endParaRPr lang="en-US" sz="24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409" y="3645932"/>
            <a:ext cx="4219582" cy="184329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4289778" y="1547377"/>
            <a:ext cx="0" cy="492513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1822" y="2107820"/>
            <a:ext cx="1638300" cy="1155700"/>
          </a:xfrm>
          <a:prstGeom prst="rect">
            <a:avLst/>
          </a:prstGeom>
        </p:spPr>
      </p:pic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3" y="2150153"/>
            <a:ext cx="4044075" cy="372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86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9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333"/>
            <a:ext cx="9144000" cy="685170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5200" y="-6557"/>
            <a:ext cx="28788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IQ: Clicker Question 9.3</a:t>
            </a:r>
            <a:endParaRPr lang="en-US" sz="2200" dirty="0"/>
          </a:p>
        </p:txBody>
      </p:sp>
      <p:sp>
        <p:nvSpPr>
          <p:cNvPr id="4" name="Rectangle 3"/>
          <p:cNvSpPr/>
          <p:nvPr/>
        </p:nvSpPr>
        <p:spPr>
          <a:xfrm>
            <a:off x="606778" y="296334"/>
            <a:ext cx="846666" cy="225777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92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3954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Capacitor field </a:t>
            </a:r>
            <a:r>
              <a:rPr lang="en-US" sz="2400" dirty="0"/>
              <a:t>w</a:t>
            </a:r>
            <a:r>
              <a:rPr lang="en-US" sz="2400" dirty="0" smtClean="0"/>
              <a:t>ithin the gap</a:t>
            </a:r>
            <a:endParaRPr lang="en-US" sz="2400" dirty="0"/>
          </a:p>
        </p:txBody>
      </p:sp>
      <p:pic>
        <p:nvPicPr>
          <p:cNvPr id="4" name="Picture 3" descr="parallel-plate-capacitor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34" y="461665"/>
            <a:ext cx="2901244" cy="2765248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3903406" y="745474"/>
            <a:ext cx="4780300" cy="2792589"/>
            <a:chOff x="3954478" y="1579033"/>
            <a:chExt cx="4780300" cy="2792589"/>
          </a:xfrm>
        </p:grpSpPr>
        <p:pic>
          <p:nvPicPr>
            <p:cNvPr id="5" name="Picture 4" descr="latex-image-1.pdf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5871" y="2266952"/>
              <a:ext cx="723900" cy="304800"/>
            </a:xfrm>
            <a:prstGeom prst="rect">
              <a:avLst/>
            </a:prstGeom>
          </p:spPr>
        </p:pic>
        <p:pic>
          <p:nvPicPr>
            <p:cNvPr id="6" name="Picture 5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3538" y="3035410"/>
              <a:ext cx="863600" cy="317500"/>
            </a:xfrm>
            <a:prstGeom prst="rect">
              <a:avLst/>
            </a:prstGeom>
          </p:spPr>
        </p:pic>
        <p:pic>
          <p:nvPicPr>
            <p:cNvPr id="7" name="Picture 6" descr="latex-image-1.pdf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5984" y="3799417"/>
              <a:ext cx="1371600" cy="317500"/>
            </a:xfrm>
            <a:prstGeom prst="rect">
              <a:avLst/>
            </a:prstGeom>
          </p:spPr>
        </p:pic>
        <p:pic>
          <p:nvPicPr>
            <p:cNvPr id="8" name="Picture 7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8745" y="2079273"/>
              <a:ext cx="723900" cy="660400"/>
            </a:xfrm>
            <a:prstGeom prst="rect">
              <a:avLst/>
            </a:prstGeom>
          </p:spPr>
        </p:pic>
        <p:pic>
          <p:nvPicPr>
            <p:cNvPr id="9" name="Picture 8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6045" y="2896713"/>
              <a:ext cx="736600" cy="660400"/>
            </a:xfrm>
            <a:prstGeom prst="rect">
              <a:avLst/>
            </a:prstGeom>
          </p:spPr>
        </p:pic>
        <p:pic>
          <p:nvPicPr>
            <p:cNvPr id="10" name="Picture 9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78" y="2079273"/>
              <a:ext cx="736600" cy="660400"/>
            </a:xfrm>
            <a:prstGeom prst="rect">
              <a:avLst/>
            </a:prstGeom>
          </p:spPr>
        </p:pic>
        <p:pic>
          <p:nvPicPr>
            <p:cNvPr id="11" name="Picture 10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53578" y="2896713"/>
              <a:ext cx="736600" cy="660400"/>
            </a:xfrm>
            <a:prstGeom prst="rect">
              <a:avLst/>
            </a:prstGeom>
          </p:spPr>
        </p:pic>
        <p:pic>
          <p:nvPicPr>
            <p:cNvPr id="12" name="Picture 11" descr="latex-image-1.pdf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1112" y="2079273"/>
              <a:ext cx="736600" cy="660400"/>
            </a:xfrm>
            <a:prstGeom prst="rect">
              <a:avLst/>
            </a:prstGeom>
          </p:spPr>
        </p:pic>
        <p:pic>
          <p:nvPicPr>
            <p:cNvPr id="13" name="Picture 12" descr="latex-image-1.pdf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3812" y="2896713"/>
              <a:ext cx="723900" cy="660400"/>
            </a:xfrm>
            <a:prstGeom prst="rect">
              <a:avLst/>
            </a:prstGeom>
          </p:spPr>
        </p:pic>
        <p:pic>
          <p:nvPicPr>
            <p:cNvPr id="14" name="Picture 13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1156" y="3875617"/>
              <a:ext cx="152400" cy="241300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44267" y="3711222"/>
              <a:ext cx="304800" cy="660400"/>
            </a:xfrm>
            <a:prstGeom prst="rect">
              <a:avLst/>
            </a:prstGeom>
          </p:spPr>
        </p:pic>
        <p:pic>
          <p:nvPicPr>
            <p:cNvPr id="16" name="Picture 15" descr="latex-image-1.pdf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2112" y="3875617"/>
              <a:ext cx="152400" cy="241300"/>
            </a:xfrm>
            <a:prstGeom prst="rect">
              <a:avLst/>
            </a:prstGeom>
          </p:spPr>
        </p:pic>
        <p:pic>
          <p:nvPicPr>
            <p:cNvPr id="17" name="Picture 16" descr="latex-image-1.pdf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1156" y="1579033"/>
              <a:ext cx="114300" cy="228600"/>
            </a:xfrm>
            <a:prstGeom prst="rect">
              <a:avLst/>
            </a:prstGeom>
          </p:spPr>
        </p:pic>
        <p:pic>
          <p:nvPicPr>
            <p:cNvPr id="18" name="Picture 17" descr="latex-image-1.pdf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4267" y="1579033"/>
              <a:ext cx="241300" cy="228600"/>
            </a:xfrm>
            <a:prstGeom prst="rect">
              <a:avLst/>
            </a:prstGeom>
          </p:spPr>
        </p:pic>
        <p:pic>
          <p:nvPicPr>
            <p:cNvPr id="19" name="Picture 18" descr="latex-image-1.pdf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7962" y="1579033"/>
              <a:ext cx="368300" cy="228600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5518694" y="1579033"/>
              <a:ext cx="0" cy="279258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3954478" y="1959328"/>
              <a:ext cx="47803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H="1">
              <a:off x="3954478" y="3613557"/>
              <a:ext cx="47803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7" name="Picture 26" descr="parallel-plate-capacitor-dir.pdf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3088" y="3769077"/>
            <a:ext cx="2951773" cy="281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32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107</Words>
  <Application>Microsoft Macintosh PowerPoint</Application>
  <PresentationFormat>On-screen Show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16</cp:revision>
  <dcterms:created xsi:type="dcterms:W3CDTF">2013-08-06T00:42:51Z</dcterms:created>
  <dcterms:modified xsi:type="dcterms:W3CDTF">2014-01-12T23:27:27Z</dcterms:modified>
</cp:coreProperties>
</file>