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188" autoAdjust="0"/>
  </p:normalViewPr>
  <p:slideViewPr>
    <p:cSldViewPr snapToGrid="0" snapToObjects="1">
      <p:cViewPr varScale="1">
        <p:scale>
          <a:sx n="87" d="100"/>
          <a:sy n="87" d="100"/>
        </p:scale>
        <p:origin x="-11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7DB12-A23F-D748-BCE1-A6F3AEF87464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88A-F33E-0347-BC87-1C224F2A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721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7DB12-A23F-D748-BCE1-A6F3AEF87464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88A-F33E-0347-BC87-1C224F2A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4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7DB12-A23F-D748-BCE1-A6F3AEF87464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88A-F33E-0347-BC87-1C224F2A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22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7DB12-A23F-D748-BCE1-A6F3AEF87464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88A-F33E-0347-BC87-1C224F2A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239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7DB12-A23F-D748-BCE1-A6F3AEF87464}" type="datetimeFigureOut">
              <a:rPr lang="en-US" smtClean="0"/>
              <a:t>2/5/14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88A-F33E-0347-BC87-1C224F2A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10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7DB12-A23F-D748-BCE1-A6F3AEF87464}" type="datetimeFigureOut">
              <a:rPr lang="en-US" smtClean="0"/>
              <a:t>2/5/14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88A-F33E-0347-BC87-1C224F2A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15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7DB12-A23F-D748-BCE1-A6F3AEF87464}" type="datetimeFigureOut">
              <a:rPr lang="en-US" smtClean="0"/>
              <a:t>2/5/14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88A-F33E-0347-BC87-1C224F2A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882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7DB12-A23F-D748-BCE1-A6F3AEF87464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88A-F33E-0347-BC87-1C224F2A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901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7DB12-A23F-D748-BCE1-A6F3AEF87464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88A-F33E-0347-BC87-1C224F2A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31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7DB12-A23F-D748-BCE1-A6F3AEF87464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88A-F33E-0347-BC87-1C224F2A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06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7DB12-A23F-D748-BCE1-A6F3AEF87464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888A-F33E-0347-BC87-1C224F2A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396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7DB12-A23F-D748-BCE1-A6F3AEF87464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9888A-F33E-0347-BC87-1C224F2AF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27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8" Type="http://schemas.openxmlformats.org/officeDocument/2006/relationships/image" Target="../media/image7.emf"/><Relationship Id="rId9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6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6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emf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9.emf"/><Relationship Id="rId12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emf"/><Relationship Id="rId3" Type="http://schemas.openxmlformats.org/officeDocument/2006/relationships/image" Target="../media/image31.emf"/><Relationship Id="rId4" Type="http://schemas.openxmlformats.org/officeDocument/2006/relationships/image" Target="../media/image32.emf"/><Relationship Id="rId5" Type="http://schemas.openxmlformats.org/officeDocument/2006/relationships/image" Target="../media/image33.emf"/><Relationship Id="rId6" Type="http://schemas.openxmlformats.org/officeDocument/2006/relationships/image" Target="../media/image34.emf"/><Relationship Id="rId7" Type="http://schemas.openxmlformats.org/officeDocument/2006/relationships/image" Target="../media/image35.emf"/><Relationship Id="rId8" Type="http://schemas.openxmlformats.org/officeDocument/2006/relationships/image" Target="../media/image36.emf"/><Relationship Id="rId9" Type="http://schemas.openxmlformats.org/officeDocument/2006/relationships/image" Target="../media/image37.emf"/><Relationship Id="rId10" Type="http://schemas.openxmlformats.org/officeDocument/2006/relationships/image" Target="../media/image3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55481"/>
            <a:ext cx="17382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Lecture 14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2320" y="483814"/>
            <a:ext cx="408791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/>
              <a:t>Gravitational Potential Energy</a:t>
            </a:r>
            <a:endParaRPr lang="en-US" sz="2500" dirty="0"/>
          </a:p>
        </p:txBody>
      </p:sp>
      <p:pic>
        <p:nvPicPr>
          <p:cNvPr id="6" name="Picture 5" descr="gravitational-potential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473" y="960868"/>
            <a:ext cx="1201671" cy="18571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2320" y="1585643"/>
            <a:ext cx="1176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Lift by h</a:t>
            </a:r>
            <a:endParaRPr lang="en-US" sz="2400" dirty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444" y="1204643"/>
            <a:ext cx="3708400" cy="381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98325" y="1510113"/>
            <a:ext cx="267781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(force against gravity)</a:t>
            </a:r>
            <a:endParaRPr lang="en-US" sz="2200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444" y="2288823"/>
            <a:ext cx="4813300" cy="304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0653" y="2920999"/>
            <a:ext cx="776218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When the ball is released, there is a downward acceleration over h</a:t>
            </a:r>
            <a:endParaRPr lang="en-US" sz="2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2544" y="3213921"/>
            <a:ext cx="1981200" cy="685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0653" y="3438056"/>
            <a:ext cx="3478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What is potential energy?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00794" y="3883994"/>
            <a:ext cx="435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Amount of work done to build up PE</a:t>
            </a:r>
          </a:p>
          <a:p>
            <a:r>
              <a:rPr lang="en-US" sz="2200" dirty="0" smtClean="0"/>
              <a:t>Amount of K released</a:t>
            </a:r>
          </a:p>
        </p:txBody>
      </p:sp>
      <p:pic>
        <p:nvPicPr>
          <p:cNvPr id="15" name="Picture 14" descr="point-A-to-B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20" y="4655051"/>
            <a:ext cx="1044850" cy="2061838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989" y="4770967"/>
            <a:ext cx="3086100" cy="279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147473" y="5044114"/>
            <a:ext cx="13894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 smtClean="0"/>
              <a:t>PE released</a:t>
            </a:r>
            <a:endParaRPr lang="en-US" sz="2000" u="sng" dirty="0"/>
          </a:p>
        </p:txBody>
      </p:sp>
      <p:sp>
        <p:nvSpPr>
          <p:cNvPr id="18" name="TextBox 17"/>
          <p:cNvSpPr txBox="1"/>
          <p:nvPr/>
        </p:nvSpPr>
        <p:spPr>
          <a:xfrm>
            <a:off x="3969888" y="5050367"/>
            <a:ext cx="12006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u="sng" dirty="0" smtClean="0"/>
              <a:t>KE gained</a:t>
            </a:r>
            <a:endParaRPr lang="en-US" sz="2000" u="sng" dirty="0"/>
          </a:p>
        </p:txBody>
      </p:sp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438" y="6186423"/>
            <a:ext cx="4406900" cy="279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88101" y="6089324"/>
            <a:ext cx="2786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(total energy is constant)</a:t>
            </a:r>
            <a:endParaRPr lang="en-US" sz="2000" dirty="0"/>
          </a:p>
        </p:txBody>
      </p:sp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433" y="4770967"/>
            <a:ext cx="18034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786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cker14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212"/>
            <a:ext cx="9186302" cy="68834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35000" y="1143000"/>
            <a:ext cx="945444" cy="28222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202907" y="3386752"/>
            <a:ext cx="1220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E: downhill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26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cker2sketch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02" y="1279030"/>
            <a:ext cx="2830689" cy="24360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2352" y="1339939"/>
            <a:ext cx="26047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Force due to E on q</a:t>
            </a:r>
            <a:endParaRPr lang="en-US" sz="2400" u="sn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099" y="1907668"/>
            <a:ext cx="3733800" cy="584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2352" y="2590645"/>
            <a:ext cx="3070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err="1" smtClean="0"/>
              <a:t>Δl</a:t>
            </a:r>
            <a:r>
              <a:rPr lang="en-US" sz="2400" u="sng" dirty="0" smtClean="0"/>
              <a:t>: pushing from B to A</a:t>
            </a:r>
            <a:endParaRPr lang="en-US" sz="2400" u="sng" dirty="0"/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099" y="3119824"/>
            <a:ext cx="3898900" cy="342900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flipH="1">
            <a:off x="7203834" y="3669900"/>
            <a:ext cx="4757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8044872" y="3669900"/>
            <a:ext cx="47576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359940" y="4897004"/>
            <a:ext cx="1395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Potential:</a:t>
            </a:r>
            <a:endParaRPr lang="en-US" sz="2400" dirty="0"/>
          </a:p>
        </p:txBody>
      </p:sp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241" y="4781408"/>
            <a:ext cx="3238500" cy="7493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17151" y="1432272"/>
            <a:ext cx="1186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(down hill)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778129" y="2682978"/>
            <a:ext cx="899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(up hill)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699" y="4152555"/>
            <a:ext cx="8432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20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cker14-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404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3404" y="973666"/>
            <a:ext cx="2977444" cy="28222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19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icker3-sketch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87" y="1082322"/>
            <a:ext cx="4034293" cy="27375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-26453"/>
            <a:ext cx="2145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Fig(clicker) 14.3</a:t>
            </a:r>
            <a:endParaRPr lang="en-US" sz="24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062" y="1816099"/>
            <a:ext cx="2654300" cy="2540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740" y="2660649"/>
            <a:ext cx="2984500" cy="3429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2" y="5499100"/>
            <a:ext cx="8077200" cy="3429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5639" y="4880328"/>
            <a:ext cx="1298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Solution: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1824192" y="4899278"/>
            <a:ext cx="1154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(Downhill)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995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0109"/>
            <a:ext cx="4113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Potential Due to a Point Charge</a:t>
            </a:r>
            <a:endParaRPr lang="en-US" sz="2400" dirty="0"/>
          </a:p>
        </p:txBody>
      </p:sp>
      <p:pic>
        <p:nvPicPr>
          <p:cNvPr id="5" name="Picture 4" descr="VbyQ-from-inf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066" y="451555"/>
            <a:ext cx="3022602" cy="1175457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078" y="856544"/>
            <a:ext cx="2882900" cy="342900"/>
          </a:xfrm>
          <a:prstGeom prst="rect">
            <a:avLst/>
          </a:prstGeom>
        </p:spPr>
      </p:pic>
      <p:pic>
        <p:nvPicPr>
          <p:cNvPr id="11" name="Picture 10" descr="1-over-x-graph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42" y="4064020"/>
            <a:ext cx="4113626" cy="263311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4500" y="4754977"/>
            <a:ext cx="3873500" cy="794935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921953"/>
            <a:ext cx="7086600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033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6834" y="365442"/>
            <a:ext cx="450990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u="sng" dirty="0" smtClean="0"/>
              <a:t>From Potential to Electric Field</a:t>
            </a:r>
            <a:endParaRPr lang="en-US" sz="2600" u="sng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555" y="1470342"/>
            <a:ext cx="4914900" cy="4318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505" y="2395360"/>
            <a:ext cx="2921000" cy="6985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205" y="3601861"/>
            <a:ext cx="1625600" cy="6985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755" y="4645377"/>
            <a:ext cx="47625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18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14-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72" y="400756"/>
            <a:ext cx="8876584" cy="66513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16361" y="-32687"/>
            <a:ext cx="2145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Fig(clicker) 14.5</a:t>
            </a:r>
            <a:endParaRPr lang="en-US" sz="2400" u="sng" dirty="0"/>
          </a:p>
        </p:txBody>
      </p:sp>
      <p:sp>
        <p:nvSpPr>
          <p:cNvPr id="5" name="Rectangle 4"/>
          <p:cNvSpPr/>
          <p:nvPr/>
        </p:nvSpPr>
        <p:spPr>
          <a:xfrm>
            <a:off x="804334" y="564445"/>
            <a:ext cx="945444" cy="28222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23831" y="459643"/>
            <a:ext cx="1010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Consider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23831" y="1001889"/>
            <a:ext cx="945444" cy="28222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49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5-sketch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22" y="461665"/>
            <a:ext cx="2794000" cy="20747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794" y="0"/>
            <a:ext cx="1734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Explanation:</a:t>
            </a:r>
            <a:endParaRPr lang="en-US" sz="24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966" y="642287"/>
            <a:ext cx="3441700" cy="3048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966" y="1408289"/>
            <a:ext cx="1816100" cy="3048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966" y="1723672"/>
            <a:ext cx="5600700" cy="419100"/>
          </a:xfrm>
          <a:prstGeom prst="rect">
            <a:avLst/>
          </a:prstGeom>
        </p:spPr>
      </p:pic>
      <p:pic>
        <p:nvPicPr>
          <p:cNvPr id="8" name="Picture 7" descr="clicker4-sketch2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077" y="2536417"/>
            <a:ext cx="1862668" cy="193524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777" y="2834867"/>
            <a:ext cx="1892300" cy="4191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927" y="3637789"/>
            <a:ext cx="1270000" cy="31750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22" y="3612389"/>
            <a:ext cx="2159000" cy="342900"/>
          </a:xfrm>
          <a:prstGeom prst="rect">
            <a:avLst/>
          </a:prstGeom>
        </p:spPr>
      </p:pic>
      <p:pic>
        <p:nvPicPr>
          <p:cNvPr id="12" name="Picture 11" descr="change-V-ball-graph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99" y="4110686"/>
            <a:ext cx="3852333" cy="2465865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01" y="4875389"/>
            <a:ext cx="723900" cy="698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89777" y="4875389"/>
            <a:ext cx="240030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47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108</Words>
  <Application>Microsoft Macintosh PowerPoint</Application>
  <PresentationFormat>On-screen Show (4:3)</PresentationFormat>
  <Paragraphs>25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Camron Matschek</dc:creator>
  <cp:keywords/>
  <dc:description/>
  <cp:lastModifiedBy>Camron Matschek</cp:lastModifiedBy>
  <cp:revision>15</cp:revision>
  <dcterms:created xsi:type="dcterms:W3CDTF">2013-08-13T00:58:11Z</dcterms:created>
  <dcterms:modified xsi:type="dcterms:W3CDTF">2014-02-05T07:04:42Z</dcterms:modified>
  <cp:category/>
</cp:coreProperties>
</file>