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3" r:id="rId2"/>
    <p:sldId id="264" r:id="rId3"/>
    <p:sldId id="256" r:id="rId4"/>
    <p:sldId id="257" r:id="rId5"/>
    <p:sldId id="258" r:id="rId6"/>
    <p:sldId id="259" r:id="rId7"/>
    <p:sldId id="260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266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6E315-6321-E649-B9D9-32CC70A896B2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4EC5D-90AB-A945-8371-ACFB829B96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6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4EC5D-90AB-A945-8371-ACFB829B96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50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4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2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1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03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2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6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94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9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7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1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17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BC3F5-CFC6-4448-8BFC-59F0BD37E941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09AE1-4FA8-684D-8D78-2EDEE9D16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7.emf"/><Relationship Id="rId9" Type="http://schemas.openxmlformats.org/officeDocument/2006/relationships/image" Target="../media/image18.emf"/><Relationship Id="rId10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5" Type="http://schemas.openxmlformats.org/officeDocument/2006/relationships/image" Target="../media/image26.emf"/><Relationship Id="rId6" Type="http://schemas.openxmlformats.org/officeDocument/2006/relationships/image" Target="../media/image27.emf"/><Relationship Id="rId7" Type="http://schemas.openxmlformats.org/officeDocument/2006/relationships/image" Target="../media/image28.emf"/><Relationship Id="rId8" Type="http://schemas.openxmlformats.org/officeDocument/2006/relationships/image" Target="../media/image29.emf"/><Relationship Id="rId9" Type="http://schemas.openxmlformats.org/officeDocument/2006/relationships/image" Target="../media/image30.emf"/><Relationship Id="rId10" Type="http://schemas.openxmlformats.org/officeDocument/2006/relationships/image" Target="../media/image31.emf"/><Relationship Id="rId11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41" y="1100227"/>
            <a:ext cx="3505530" cy="1885286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171" y="1341352"/>
            <a:ext cx="5194300" cy="8255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04" y="2385412"/>
            <a:ext cx="3632200" cy="34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641" y="3005289"/>
            <a:ext cx="1734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Explanation: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44696" y="5282895"/>
            <a:ext cx="5843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Notice to the first order in epsilon expansion:</a:t>
            </a:r>
            <a:endParaRPr lang="en-US" sz="2400" dirty="0"/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55" y="6303753"/>
            <a:ext cx="53213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0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</a:t>
            </a:r>
            <a:r>
              <a:rPr lang="en-US" sz="2600" b="1" dirty="0" smtClean="0">
                <a:solidFill>
                  <a:srgbClr val="FF0000"/>
                </a:solidFill>
              </a:rPr>
              <a:t>16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128" y="492443"/>
            <a:ext cx="8180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Second order small </a:t>
            </a:r>
            <a:r>
              <a:rPr lang="en-US" sz="2400" u="sng" dirty="0" err="1" smtClean="0"/>
              <a:t>ε</a:t>
            </a:r>
            <a:r>
              <a:rPr lang="en-US" sz="2400" u="sng" dirty="0" smtClean="0"/>
              <a:t> expansion for a </a:t>
            </a:r>
            <a:r>
              <a:rPr lang="en-US" sz="2400" u="sng" dirty="0" err="1" smtClean="0"/>
              <a:t>quadrupole</a:t>
            </a:r>
            <a:r>
              <a:rPr lang="en-US" sz="2400" u="sng" dirty="0" smtClean="0"/>
              <a:t> charge system</a:t>
            </a:r>
            <a:endParaRPr lang="en-US" sz="2400" u="sng" dirty="0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148" y="4584395"/>
            <a:ext cx="800100" cy="6985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67" y="2954560"/>
            <a:ext cx="4388555" cy="2391583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672" y="5868106"/>
            <a:ext cx="44831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4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162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Second order </a:t>
            </a:r>
            <a:r>
              <a:rPr lang="en-US" sz="2400" dirty="0"/>
              <a:t>e</a:t>
            </a:r>
            <a:r>
              <a:rPr lang="en-US" sz="2400" dirty="0" smtClean="0"/>
              <a:t>psilon </a:t>
            </a:r>
            <a:r>
              <a:rPr lang="en-US" sz="2400" dirty="0"/>
              <a:t>e</a:t>
            </a:r>
            <a:r>
              <a:rPr lang="en-US" sz="2400" dirty="0" smtClean="0"/>
              <a:t>xpansion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25086" y="461665"/>
            <a:ext cx="5437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this, we work with the approximation: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996" y="381290"/>
            <a:ext cx="2540000" cy="68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393" y="1109176"/>
            <a:ext cx="951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Proof:</a:t>
            </a:r>
            <a:endParaRPr lang="en-US" sz="24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67" y="1598126"/>
            <a:ext cx="7378700" cy="977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16630" y="492443"/>
            <a:ext cx="4987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(1)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289393" y="2748826"/>
            <a:ext cx="1291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Using (1)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500" y="5938126"/>
            <a:ext cx="2413000" cy="7366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11" y="3367617"/>
            <a:ext cx="60071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04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iformly-charged-spher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77" y="670229"/>
            <a:ext cx="2622783" cy="235378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889" y="1310216"/>
            <a:ext cx="5626100" cy="304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889" y="1854248"/>
            <a:ext cx="3721100" cy="342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9550" y="3227212"/>
            <a:ext cx="2070100" cy="30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9550" y="3574345"/>
            <a:ext cx="5740400" cy="3175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550" y="4229777"/>
            <a:ext cx="6184900" cy="3048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0" y="4885265"/>
            <a:ext cx="2463800" cy="3048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361" y="5407377"/>
            <a:ext cx="48133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94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2623" y="1327136"/>
            <a:ext cx="1577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Gauss Law: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4" y="1860075"/>
            <a:ext cx="5943600" cy="8890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44" y="3115963"/>
            <a:ext cx="7721600" cy="8382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061" y="4356806"/>
            <a:ext cx="42799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14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650" y="29198"/>
            <a:ext cx="5218701" cy="20080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2251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HW(Ch17) h2.16</a:t>
            </a:r>
            <a:endParaRPr lang="en-US" sz="2400" dirty="0"/>
          </a:p>
        </p:txBody>
      </p:sp>
      <p:pic>
        <p:nvPicPr>
          <p:cNvPr id="6" name="Picture 5" descr="mu-plus-in-circl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41" y="4467371"/>
            <a:ext cx="2312541" cy="2312541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246" y="3044836"/>
            <a:ext cx="2768600" cy="3048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246" y="3783586"/>
            <a:ext cx="3581400" cy="8128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246" y="4873542"/>
            <a:ext cx="3581400" cy="3556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934" y="5738639"/>
            <a:ext cx="5207000" cy="69850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5284579" y="5229143"/>
            <a:ext cx="408752" cy="5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7" name="Picture 16" descr="circle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556" y="6314140"/>
            <a:ext cx="448046" cy="457579"/>
          </a:xfrm>
          <a:prstGeom prst="rect">
            <a:avLst/>
          </a:prstGeom>
        </p:spPr>
      </p:pic>
      <p:pic>
        <p:nvPicPr>
          <p:cNvPr id="18" name="Picture 17" descr="circle2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735" y="6305947"/>
            <a:ext cx="448046" cy="448046"/>
          </a:xfrm>
          <a:prstGeom prst="rect">
            <a:avLst/>
          </a:prstGeom>
        </p:spPr>
      </p:pic>
      <p:pic>
        <p:nvPicPr>
          <p:cNvPr id="2" name="Picture 1" descr="Vr-vs-r-graph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3" y="2050138"/>
            <a:ext cx="3888950" cy="24172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5246" y="2602088"/>
            <a:ext cx="41783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59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cker16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8" y="487762"/>
            <a:ext cx="9045222" cy="67776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23167" y="759388"/>
            <a:ext cx="2161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16-1</a:t>
            </a:r>
            <a:endParaRPr lang="en-US" sz="2400" u="sng" dirty="0"/>
          </a:p>
        </p:txBody>
      </p:sp>
      <p:sp>
        <p:nvSpPr>
          <p:cNvPr id="7" name="Rectangle 6"/>
          <p:cNvSpPr/>
          <p:nvPr/>
        </p:nvSpPr>
        <p:spPr>
          <a:xfrm>
            <a:off x="740833" y="1651000"/>
            <a:ext cx="1326445" cy="2963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40833" y="2438400"/>
            <a:ext cx="7556500" cy="2963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588" y="2465270"/>
            <a:ext cx="5998634" cy="27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76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9952" y="692497"/>
            <a:ext cx="3724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Energy Stored in a Capacitor</a:t>
            </a:r>
            <a:endParaRPr lang="en-US" sz="2400" u="sng" dirty="0"/>
          </a:p>
        </p:txBody>
      </p:sp>
      <p:pic>
        <p:nvPicPr>
          <p:cNvPr id="3" name="Picture 2" descr="capacito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00" y="1641774"/>
            <a:ext cx="2514600" cy="17731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84241" y="3963053"/>
            <a:ext cx="1783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Capacitance: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094" y="3860273"/>
            <a:ext cx="2997200" cy="6985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405" y="4876800"/>
            <a:ext cx="1397000" cy="7112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5167648" y="4599464"/>
            <a:ext cx="381000" cy="2773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31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4217" y="1403570"/>
            <a:ext cx="3126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Mechanical Separation: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84711" y="3737085"/>
            <a:ext cx="1369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Charging: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433" y="2039316"/>
            <a:ext cx="7289800" cy="1282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700" y="4555650"/>
            <a:ext cx="6070600" cy="914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0091" y="3731157"/>
            <a:ext cx="9906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7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73</Words>
  <Application>Microsoft Macintosh PowerPoint</Application>
  <PresentationFormat>On-screen Show (4:3)</PresentationFormat>
  <Paragraphs>17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18</cp:revision>
  <dcterms:created xsi:type="dcterms:W3CDTF">2013-08-15T18:18:04Z</dcterms:created>
  <dcterms:modified xsi:type="dcterms:W3CDTF">2014-02-05T07:35:00Z</dcterms:modified>
  <cp:category/>
</cp:coreProperties>
</file>