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9258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88EA5-DC60-9246-A18C-FE643D5AA31A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B7F36-8DE9-264D-A96C-70B30C7A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9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B7F36-8DE9-264D-A96C-70B30C7A86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90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3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9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4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1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75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9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20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1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7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03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42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6F07B-1F29-564D-A304-248F992136C8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78BC7-B9B4-D549-9139-459D0C7AD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6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0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image" Target="../media/image25.emf"/><Relationship Id="rId8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6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7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emf"/><Relationship Id="rId3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17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7128" y="356159"/>
            <a:ext cx="185059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Capacitance: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778" y="245436"/>
            <a:ext cx="1003300" cy="6985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120" y="1121976"/>
            <a:ext cx="3949700" cy="101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11204" y="3499841"/>
            <a:ext cx="5936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Computer Key Button – Estimate Capacitance:</a:t>
            </a:r>
            <a:endParaRPr lang="en-US" sz="2400" dirty="0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128" y="4160189"/>
            <a:ext cx="1473200" cy="800100"/>
          </a:xfrm>
          <a:prstGeom prst="rect">
            <a:avLst/>
          </a:prstGeom>
        </p:spPr>
      </p:pic>
      <p:pic>
        <p:nvPicPr>
          <p:cNvPr id="12" name="Picture 11" descr="computer-key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26" y="4249089"/>
            <a:ext cx="2070100" cy="7112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727" y="4249089"/>
            <a:ext cx="3981978" cy="549941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4" y="5351377"/>
            <a:ext cx="1130300" cy="254000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27" y="5963828"/>
            <a:ext cx="2946400" cy="368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3200" y="2517590"/>
            <a:ext cx="3644900" cy="698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7608" y="5298108"/>
            <a:ext cx="6616700" cy="368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15430" y="5963828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Please verify.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94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4246" y="1408818"/>
            <a:ext cx="4681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Energy stored in a capacitor, Q, A, D</a:t>
            </a:r>
            <a:endParaRPr lang="en-US" sz="2400" u="sng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33222"/>
            <a:ext cx="3695700" cy="3238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1662" y="1493800"/>
            <a:ext cx="10154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Revisit: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73877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6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3650"/>
            <a:ext cx="915240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1937" y="225050"/>
            <a:ext cx="216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</a:t>
            </a:r>
            <a:r>
              <a:rPr lang="en-US" sz="2400" u="sng" dirty="0" smtClean="0"/>
              <a:t>17-</a:t>
            </a:r>
            <a:r>
              <a:rPr lang="en-US" sz="2400" u="sng" dirty="0"/>
              <a:t>1</a:t>
            </a:r>
            <a:endParaRPr lang="en-US" sz="2400" u="sng" dirty="0"/>
          </a:p>
        </p:txBody>
      </p:sp>
      <p:sp>
        <p:nvSpPr>
          <p:cNvPr id="4" name="Rectangle 3"/>
          <p:cNvSpPr/>
          <p:nvPr/>
        </p:nvSpPr>
        <p:spPr>
          <a:xfrm>
            <a:off x="185520" y="1005958"/>
            <a:ext cx="1327182" cy="3567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79164" y="2257065"/>
            <a:ext cx="1327182" cy="3567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11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71" y="1554627"/>
            <a:ext cx="32766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83789" y="613035"/>
            <a:ext cx="2866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</a:t>
            </a:r>
            <a:r>
              <a:rPr lang="en-US" sz="2400" u="sng" dirty="0" smtClean="0"/>
              <a:t>17-</a:t>
            </a:r>
            <a:r>
              <a:rPr lang="en-US" sz="2400" u="sng" dirty="0" smtClean="0"/>
              <a:t>1 cont.</a:t>
            </a:r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2023867" y="4615353"/>
            <a:ext cx="5096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When there is E there is electric energy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650" y="3726745"/>
            <a:ext cx="2298700" cy="73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62" y="2554864"/>
            <a:ext cx="7391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01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609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Dielectric Mediums</a:t>
            </a:r>
            <a:endParaRPr lang="en-US" sz="2400" dirty="0"/>
          </a:p>
        </p:txBody>
      </p:sp>
      <p:pic>
        <p:nvPicPr>
          <p:cNvPr id="3" name="Picture 2" descr="capacitor-dielectri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498" y="461665"/>
            <a:ext cx="2451100" cy="1346200"/>
          </a:xfrm>
          <a:prstGeom prst="rect">
            <a:avLst/>
          </a:prstGeom>
        </p:spPr>
      </p:pic>
      <p:pic>
        <p:nvPicPr>
          <p:cNvPr id="4" name="Picture 3" descr="capacito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63" y="453054"/>
            <a:ext cx="2451100" cy="134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130" y="903274"/>
            <a:ext cx="1092200" cy="69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2534" y="2299058"/>
            <a:ext cx="1903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Examples of κ</a:t>
            </a:r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187066"/>
              </p:ext>
            </p:extLst>
          </p:nvPr>
        </p:nvGraphicFramePr>
        <p:xfrm>
          <a:off x="232534" y="2760723"/>
          <a:ext cx="2958929" cy="2987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86280"/>
                <a:gridCol w="972649"/>
              </a:tblGrid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κ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Vacuum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Air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1.0006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Plastic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5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Water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80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Semi-conductor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300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Conductor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infinity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38498" y="2250501"/>
            <a:ext cx="2730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Microscopic Picture:</a:t>
            </a:r>
            <a:endParaRPr lang="en-US" sz="2400" dirty="0"/>
          </a:p>
        </p:txBody>
      </p:sp>
      <p:pic>
        <p:nvPicPr>
          <p:cNvPr id="9" name="Picture 8" descr="microscopic-view-dielectric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998" y="2658799"/>
            <a:ext cx="3749497" cy="30889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036" y="5946137"/>
            <a:ext cx="2806700" cy="698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62301" y="199765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fixed plate charge 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556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325900"/>
            <a:ext cx="2806700" cy="6985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217300"/>
            <a:ext cx="5842000" cy="76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4175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Dielectric Mediums continued...</a:t>
            </a:r>
            <a:endParaRPr lang="en-US" sz="2400" i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2220852"/>
            <a:ext cx="2641600" cy="81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7243" y="3210477"/>
            <a:ext cx="1173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 limits: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11" y="3081877"/>
            <a:ext cx="5753100" cy="172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816" y="5105668"/>
            <a:ext cx="29392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General </a:t>
            </a:r>
            <a:r>
              <a:rPr lang="en-US" sz="2200" dirty="0" smtClean="0"/>
              <a:t>κ and Q fixed:</a:t>
            </a:r>
            <a:endParaRPr lang="en-US" sz="2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9284" y="5215164"/>
            <a:ext cx="1524000" cy="241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4937" y="4994514"/>
            <a:ext cx="2527300" cy="6985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5805539"/>
            <a:ext cx="81153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9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6-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226"/>
            <a:ext cx="9144000" cy="68517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99306" y="401875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</a:t>
            </a:r>
            <a:r>
              <a:rPr lang="en-US" sz="2400" u="sng" dirty="0" smtClean="0"/>
              <a:t>17.2</a:t>
            </a:r>
            <a:endParaRPr lang="en-US" sz="2400" u="sng" dirty="0"/>
          </a:p>
        </p:txBody>
      </p:sp>
      <p:sp>
        <p:nvSpPr>
          <p:cNvPr id="5" name="Rectangle 4"/>
          <p:cNvSpPr/>
          <p:nvPr/>
        </p:nvSpPr>
        <p:spPr>
          <a:xfrm>
            <a:off x="613643" y="1298472"/>
            <a:ext cx="970413" cy="34245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77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6-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00"/>
            <a:ext cx="915240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9306" y="321500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</a:t>
            </a:r>
            <a:r>
              <a:rPr lang="en-US" sz="2400" u="sng" dirty="0" smtClean="0"/>
              <a:t>17.3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423462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40" y="444157"/>
            <a:ext cx="4147960" cy="29526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499" y="107107"/>
            <a:ext cx="3188426" cy="34643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-17508"/>
            <a:ext cx="2892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Hint on HW17-3 : 005</a:t>
            </a:r>
            <a:endParaRPr lang="en-US" sz="2400" dirty="0"/>
          </a:p>
        </p:txBody>
      </p:sp>
      <p:pic>
        <p:nvPicPr>
          <p:cNvPr id="5" name="Picture 4" descr="2-identical-capacitor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3" y="3571455"/>
            <a:ext cx="4997883" cy="32773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639" y="3753350"/>
            <a:ext cx="1435100" cy="736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264" y="4749881"/>
            <a:ext cx="3416300" cy="2082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53762" y="4350544"/>
            <a:ext cx="794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Hint: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2702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77" y="702148"/>
            <a:ext cx="3946184" cy="5286243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1902882"/>
            <a:ext cx="1841500" cy="2540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597382"/>
            <a:ext cx="4495800" cy="393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1556" y="3345270"/>
            <a:ext cx="4247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Where charges are all at the surface of the three shells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3368" y="4364176"/>
            <a:ext cx="3670300" cy="35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3684" y="4931795"/>
            <a:ext cx="25019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05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686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Preview of Ch. 18: Magnetic Field due to a long wire</a:t>
            </a:r>
            <a:endParaRPr lang="en-US" sz="2400" dirty="0"/>
          </a:p>
        </p:txBody>
      </p:sp>
      <p:pic>
        <p:nvPicPr>
          <p:cNvPr id="3" name="Picture 2" descr="preview-ch18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687" y="1516945"/>
            <a:ext cx="2462390" cy="3745424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077" y="2964744"/>
            <a:ext cx="2565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0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138</Words>
  <Application>Microsoft Macintosh PowerPoint</Application>
  <PresentationFormat>On-screen Show (4:3)</PresentationFormat>
  <Paragraphs>36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16</cp:revision>
  <dcterms:created xsi:type="dcterms:W3CDTF">2013-08-15T20:32:32Z</dcterms:created>
  <dcterms:modified xsi:type="dcterms:W3CDTF">2014-02-05T07:41:47Z</dcterms:modified>
  <cp:category/>
</cp:coreProperties>
</file>