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emf" ContentType="image/x-em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4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9219" autoAdjust="0"/>
  </p:normalViewPr>
  <p:slideViewPr>
    <p:cSldViewPr snapToGrid="0" snapToObjects="1">
      <p:cViewPr varScale="1">
        <p:scale>
          <a:sx n="89" d="100"/>
          <a:sy n="89" d="100"/>
        </p:scale>
        <p:origin x="-1136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interSettings" Target="printerSettings/printerSettings1.bin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D17AF-D6AE-DD4B-8ADB-60182D9E6615}" type="datetimeFigureOut">
              <a:rPr lang="en-US" smtClean="0"/>
              <a:t>2/5/14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D1E63-4CDF-8247-9B08-2AD87D59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70180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D17AF-D6AE-DD4B-8ADB-60182D9E6615}" type="datetimeFigureOut">
              <a:rPr lang="en-US" smtClean="0"/>
              <a:t>2/5/14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D1E63-4CDF-8247-9B08-2AD87D59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326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D17AF-D6AE-DD4B-8ADB-60182D9E6615}" type="datetimeFigureOut">
              <a:rPr lang="en-US" smtClean="0"/>
              <a:t>2/5/14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D1E63-4CDF-8247-9B08-2AD87D59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7565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D17AF-D6AE-DD4B-8ADB-60182D9E6615}" type="datetimeFigureOut">
              <a:rPr lang="en-US" smtClean="0"/>
              <a:t>2/5/14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D1E63-4CDF-8247-9B08-2AD87D59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9986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D17AF-D6AE-DD4B-8ADB-60182D9E6615}" type="datetimeFigureOut">
              <a:rPr lang="en-US" smtClean="0"/>
              <a:t>2/5/14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D1E63-4CDF-8247-9B08-2AD87D59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1538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D17AF-D6AE-DD4B-8ADB-60182D9E6615}" type="datetimeFigureOut">
              <a:rPr lang="en-US" smtClean="0"/>
              <a:t>2/5/14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D1E63-4CDF-8247-9B08-2AD87D59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583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D17AF-D6AE-DD4B-8ADB-60182D9E6615}" type="datetimeFigureOut">
              <a:rPr lang="en-US" smtClean="0"/>
              <a:t>2/5/14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D1E63-4CDF-8247-9B08-2AD87D59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49797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D17AF-D6AE-DD4B-8ADB-60182D9E6615}" type="datetimeFigureOut">
              <a:rPr lang="en-US" smtClean="0"/>
              <a:t>2/5/14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D1E63-4CDF-8247-9B08-2AD87D59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9787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D17AF-D6AE-DD4B-8ADB-60182D9E6615}" type="datetimeFigureOut">
              <a:rPr lang="en-US" smtClean="0"/>
              <a:t>2/5/14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D1E63-4CDF-8247-9B08-2AD87D59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49832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D17AF-D6AE-DD4B-8ADB-60182D9E6615}" type="datetimeFigureOut">
              <a:rPr lang="en-US" smtClean="0"/>
              <a:t>2/5/14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D1E63-4CDF-8247-9B08-2AD87D59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0742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3D17AF-D6AE-DD4B-8ADB-60182D9E6615}" type="datetimeFigureOut">
              <a:rPr lang="en-US" smtClean="0"/>
              <a:t>2/5/14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1D1E63-4CDF-8247-9B08-2AD87D59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3994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3D17AF-D6AE-DD4B-8ADB-60182D9E6615}" type="datetimeFigureOut">
              <a:rPr lang="en-US" smtClean="0"/>
              <a:t>2/5/14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1D1E63-4CDF-8247-9B08-2AD87D595E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1964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4" Type="http://schemas.openxmlformats.org/officeDocument/2006/relationships/image" Target="../media/image3.emf"/><Relationship Id="rId5" Type="http://schemas.openxmlformats.org/officeDocument/2006/relationships/image" Target="../media/image4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e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4" Type="http://schemas.openxmlformats.org/officeDocument/2006/relationships/image" Target="../media/image7.png"/><Relationship Id="rId5" Type="http://schemas.openxmlformats.org/officeDocument/2006/relationships/image" Target="../media/image8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emf"/><Relationship Id="rId3" Type="http://schemas.openxmlformats.org/officeDocument/2006/relationships/image" Target="../media/image10.emf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4" Type="http://schemas.openxmlformats.org/officeDocument/2006/relationships/image" Target="../media/image14.emf"/><Relationship Id="rId5" Type="http://schemas.openxmlformats.org/officeDocument/2006/relationships/image" Target="../media/image15.emf"/><Relationship Id="rId6" Type="http://schemas.openxmlformats.org/officeDocument/2006/relationships/image" Target="../media/image16.emf"/><Relationship Id="rId7" Type="http://schemas.openxmlformats.org/officeDocument/2006/relationships/image" Target="../media/image17.emf"/><Relationship Id="rId8" Type="http://schemas.openxmlformats.org/officeDocument/2006/relationships/image" Target="../media/image18.emf"/><Relationship Id="rId9" Type="http://schemas.openxmlformats.org/officeDocument/2006/relationships/image" Target="../media/image19.emf"/><Relationship Id="rId10" Type="http://schemas.openxmlformats.org/officeDocument/2006/relationships/image" Target="../media/image20.emf"/><Relationship Id="rId11" Type="http://schemas.openxmlformats.org/officeDocument/2006/relationships/image" Target="../media/image21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4" Type="http://schemas.openxmlformats.org/officeDocument/2006/relationships/image" Target="../media/image24.emf"/><Relationship Id="rId5" Type="http://schemas.openxmlformats.org/officeDocument/2006/relationships/image" Target="../media/image25.emf"/><Relationship Id="rId6" Type="http://schemas.openxmlformats.org/officeDocument/2006/relationships/image" Target="../media/image26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4" Type="http://schemas.openxmlformats.org/officeDocument/2006/relationships/image" Target="../media/image29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em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0.emf"/></Relationships>
</file>

<file path=ppt/slides/_rels/slide9.xml.rels><?xml version="1.0" encoding="UTF-8" standalone="yes"?>
<Relationships xmlns="http://schemas.openxmlformats.org/package/2006/relationships"><Relationship Id="rId11" Type="http://schemas.openxmlformats.org/officeDocument/2006/relationships/image" Target="../media/image40.emf"/><Relationship Id="rId12" Type="http://schemas.openxmlformats.org/officeDocument/2006/relationships/image" Target="../media/image41.emf"/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1.emf"/><Relationship Id="rId3" Type="http://schemas.openxmlformats.org/officeDocument/2006/relationships/image" Target="../media/image32.emf"/><Relationship Id="rId4" Type="http://schemas.openxmlformats.org/officeDocument/2006/relationships/image" Target="../media/image33.emf"/><Relationship Id="rId5" Type="http://schemas.openxmlformats.org/officeDocument/2006/relationships/image" Target="../media/image34.emf"/><Relationship Id="rId6" Type="http://schemas.openxmlformats.org/officeDocument/2006/relationships/image" Target="../media/image35.emf"/><Relationship Id="rId7" Type="http://schemas.openxmlformats.org/officeDocument/2006/relationships/image" Target="../media/image36.emf"/><Relationship Id="rId8" Type="http://schemas.openxmlformats.org/officeDocument/2006/relationships/image" Target="../media/image37.emf"/><Relationship Id="rId9" Type="http://schemas.openxmlformats.org/officeDocument/2006/relationships/image" Target="../media/image38.emf"/><Relationship Id="rId10" Type="http://schemas.openxmlformats.org/officeDocument/2006/relationships/image" Target="../media/image39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8820"/>
            <a:ext cx="173825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FF0000"/>
                </a:solidFill>
              </a:rPr>
              <a:t>Lecture 18</a:t>
            </a:r>
            <a:endParaRPr lang="en-US" sz="2800" b="1" dirty="0">
              <a:solidFill>
                <a:srgbClr val="FF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25083" y="532040"/>
            <a:ext cx="57121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Magnetic field patterns and compass needle</a:t>
            </a:r>
            <a:endParaRPr lang="en-US" sz="2400" dirty="0"/>
          </a:p>
        </p:txBody>
      </p:sp>
      <p:pic>
        <p:nvPicPr>
          <p:cNvPr id="6" name="Picture 5" descr="magnet-macro-view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092" y="1525653"/>
            <a:ext cx="3180424" cy="1224646"/>
          </a:xfrm>
          <a:prstGeom prst="rect">
            <a:avLst/>
          </a:prstGeom>
        </p:spPr>
      </p:pic>
      <p:pic>
        <p:nvPicPr>
          <p:cNvPr id="8" name="Picture 7" descr="full-magnet-macro-view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2229" y="993705"/>
            <a:ext cx="4832476" cy="2132550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4180114" y="3279301"/>
            <a:ext cx="10176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Demo:</a:t>
            </a:r>
            <a:endParaRPr lang="en-US" sz="2400" dirty="0"/>
          </a:p>
        </p:txBody>
      </p:sp>
      <p:sp>
        <p:nvSpPr>
          <p:cNvPr id="12" name="TextBox 11"/>
          <p:cNvSpPr txBox="1"/>
          <p:nvPr/>
        </p:nvSpPr>
        <p:spPr>
          <a:xfrm>
            <a:off x="7323513" y="4452777"/>
            <a:ext cx="10902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RHR-1</a:t>
            </a:r>
            <a:endParaRPr lang="en-US" sz="2800" dirty="0"/>
          </a:p>
        </p:txBody>
      </p:sp>
      <p:pic>
        <p:nvPicPr>
          <p:cNvPr id="3" name="Picture 2" descr="RHR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8267" y="3972277"/>
            <a:ext cx="3848100" cy="2400300"/>
          </a:xfrm>
          <a:prstGeom prst="rect">
            <a:avLst/>
          </a:prstGeom>
        </p:spPr>
      </p:pic>
      <p:pic>
        <p:nvPicPr>
          <p:cNvPr id="2" name="Picture 1" descr="earths-B-field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861" y="2897209"/>
            <a:ext cx="2948457" cy="3475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97280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08" y="80375"/>
            <a:ext cx="4451889" cy="4675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17483" y="547925"/>
            <a:ext cx="3759200" cy="1778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4618" y="2816427"/>
            <a:ext cx="4533900" cy="3302000"/>
          </a:xfrm>
          <a:prstGeom prst="rect">
            <a:avLst/>
          </a:prstGeom>
        </p:spPr>
      </p:pic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8057" y="3986602"/>
            <a:ext cx="2095500" cy="736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5541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icker1-3.pdf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516"/>
          <a:stretch/>
        </p:blipFill>
        <p:spPr>
          <a:xfrm>
            <a:off x="48703" y="948424"/>
            <a:ext cx="9046594" cy="4709977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3349087" y="354704"/>
            <a:ext cx="21918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u="sng" dirty="0" smtClean="0"/>
              <a:t>Fig(clicker) </a:t>
            </a:r>
            <a:r>
              <a:rPr lang="en-US" sz="2400" b="1" u="sng" dirty="0" smtClean="0"/>
              <a:t>18-1</a:t>
            </a:r>
            <a:endParaRPr lang="en-US" sz="2400" b="1" u="sng" dirty="0"/>
          </a:p>
        </p:txBody>
      </p:sp>
      <p:sp>
        <p:nvSpPr>
          <p:cNvPr id="5" name="Rectangle 4"/>
          <p:cNvSpPr/>
          <p:nvPr/>
        </p:nvSpPr>
        <p:spPr>
          <a:xfrm>
            <a:off x="592667" y="948424"/>
            <a:ext cx="917222" cy="293354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4445000" y="1411111"/>
            <a:ext cx="1354667" cy="23988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8870" y="1464080"/>
            <a:ext cx="728133" cy="1426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2097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icker17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9045222" cy="677768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592666" y="115868"/>
            <a:ext cx="1368777" cy="293354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592667" y="510980"/>
            <a:ext cx="917222" cy="293354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 flipH="1">
            <a:off x="3555998" y="2511424"/>
            <a:ext cx="45719" cy="136525"/>
          </a:xfrm>
          <a:prstGeom prst="rect">
            <a:avLst/>
          </a:prstGeom>
          <a:ln>
            <a:solidFill>
              <a:srgbClr val="FFFFFF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08432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85075" y="176160"/>
            <a:ext cx="17486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/>
              <a:t>p</a:t>
            </a:r>
            <a:r>
              <a:rPr lang="en-US" sz="2400" u="sng" dirty="0" smtClean="0"/>
              <a:t>oint source</a:t>
            </a:r>
            <a:endParaRPr lang="en-US" sz="2400" u="sng" dirty="0"/>
          </a:p>
        </p:txBody>
      </p:sp>
      <p:pic>
        <p:nvPicPr>
          <p:cNvPr id="3" name="Picture 2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76899" y="939096"/>
            <a:ext cx="152400" cy="215900"/>
          </a:xfrm>
          <a:prstGeom prst="rect">
            <a:avLst/>
          </a:prstGeom>
        </p:spPr>
      </p:pic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741" y="736602"/>
            <a:ext cx="1270000" cy="6985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828741" y="176160"/>
            <a:ext cx="8534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u="sng" dirty="0" smtClean="0"/>
              <a:t>fields</a:t>
            </a:r>
            <a:endParaRPr lang="en-US" sz="2400" u="sng" dirty="0"/>
          </a:p>
        </p:txBody>
      </p:sp>
      <p:pic>
        <p:nvPicPr>
          <p:cNvPr id="6" name="Picture 5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8921" y="1949452"/>
            <a:ext cx="304800" cy="215900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8741" y="1681341"/>
            <a:ext cx="2527300" cy="6985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16221" y="2803879"/>
            <a:ext cx="317500" cy="215900"/>
          </a:xfrm>
          <a:prstGeom prst="rect">
            <a:avLst/>
          </a:prstGeom>
        </p:spPr>
      </p:pic>
      <p:pic>
        <p:nvPicPr>
          <p:cNvPr id="10" name="Picture 9" descr="qv-from-point-P.pd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614" y="3612444"/>
            <a:ext cx="2437607" cy="2621845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28741" y="2626079"/>
            <a:ext cx="4470400" cy="393700"/>
          </a:xfrm>
          <a:prstGeom prst="rect">
            <a:avLst/>
          </a:prstGeom>
        </p:spPr>
      </p:pic>
      <p:pic>
        <p:nvPicPr>
          <p:cNvPr id="13" name="Picture 12" descr="latex-image-1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2274" y="4294869"/>
            <a:ext cx="1819628" cy="361797"/>
          </a:xfrm>
          <a:prstGeom prst="rect">
            <a:avLst/>
          </a:prstGeom>
        </p:spPr>
      </p:pic>
      <p:pic>
        <p:nvPicPr>
          <p:cNvPr id="16" name="Picture 15" descr="qv-ring-due-to-I.pd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33721" y="2869647"/>
            <a:ext cx="4330700" cy="3810000"/>
          </a:xfrm>
          <a:prstGeom prst="rect">
            <a:avLst/>
          </a:prstGeom>
        </p:spPr>
      </p:pic>
      <p:pic>
        <p:nvPicPr>
          <p:cNvPr id="17" name="Picture 16" descr="qvr.pdf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7021" y="5225344"/>
            <a:ext cx="1574800" cy="14859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751123" y="3139163"/>
            <a:ext cx="76681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RHR-1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91565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90223" y="855365"/>
            <a:ext cx="21344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err="1" smtClean="0"/>
              <a:t>Biot-Savart</a:t>
            </a:r>
            <a:r>
              <a:rPr lang="en-US" sz="2400" dirty="0" smtClean="0"/>
              <a:t> Law</a:t>
            </a:r>
            <a:endParaRPr lang="en-US" sz="2400" dirty="0"/>
          </a:p>
        </p:txBody>
      </p:sp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05856" y="988715"/>
            <a:ext cx="533400" cy="2413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924641" y="248587"/>
            <a:ext cx="101963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source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4844862" y="248587"/>
            <a:ext cx="19745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Magnetic field</a:t>
            </a:r>
            <a:endParaRPr lang="en-US" sz="2400" dirty="0"/>
          </a:p>
        </p:txBody>
      </p:sp>
      <p:sp>
        <p:nvSpPr>
          <p:cNvPr id="9" name="TextBox 8"/>
          <p:cNvSpPr txBox="1"/>
          <p:nvPr/>
        </p:nvSpPr>
        <p:spPr>
          <a:xfrm>
            <a:off x="2809522" y="1779375"/>
            <a:ext cx="1954381" cy="49244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u="sng" dirty="0" smtClean="0"/>
              <a:t>Drift Velocity</a:t>
            </a:r>
            <a:endParaRPr lang="en-US" sz="2600" u="sng" dirty="0"/>
          </a:p>
        </p:txBody>
      </p:sp>
      <p:pic>
        <p:nvPicPr>
          <p:cNvPr id="11" name="Picture 10" descr="drift-velocity-graphic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522" y="2681040"/>
            <a:ext cx="3076222" cy="2439227"/>
          </a:xfrm>
          <a:prstGeom prst="rect">
            <a:avLst/>
          </a:prstGeom>
        </p:spPr>
      </p:pic>
      <p:pic>
        <p:nvPicPr>
          <p:cNvPr id="12" name="Picture 11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9522" y="2328227"/>
            <a:ext cx="3022600" cy="241300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2626078" y="3440484"/>
            <a:ext cx="11090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/>
              <a:t>c</a:t>
            </a:r>
            <a:r>
              <a:rPr lang="en-US" sz="2400" dirty="0" smtClean="0"/>
              <a:t>urrent</a:t>
            </a:r>
            <a:endParaRPr lang="en-US" sz="2400" dirty="0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9400" y="5454736"/>
            <a:ext cx="5689600" cy="812800"/>
          </a:xfrm>
          <a:prstGeom prst="rect">
            <a:avLst/>
          </a:prstGeom>
        </p:spPr>
      </p:pic>
      <p:pic>
        <p:nvPicPr>
          <p:cNvPr id="3" name="Picture 2" descr="latex-image-1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8766" y="710252"/>
            <a:ext cx="3009900" cy="78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178615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latex-image-1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08300" y="1861962"/>
            <a:ext cx="3327400" cy="6223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100" y="2484262"/>
            <a:ext cx="8051800" cy="8001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2500" y="3284362"/>
            <a:ext cx="7239000" cy="787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601237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licker17-3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000" y="461664"/>
            <a:ext cx="8904523" cy="6672259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705556" y="564444"/>
            <a:ext cx="931333" cy="239889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8395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0"/>
            <a:ext cx="16290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/>
              <a:t>Circular Arc</a:t>
            </a:r>
            <a:endParaRPr lang="en-US" sz="2400" dirty="0"/>
          </a:p>
        </p:txBody>
      </p:sp>
      <p:pic>
        <p:nvPicPr>
          <p:cNvPr id="3" name="Picture 2" descr="circular-arc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9184" y="244832"/>
            <a:ext cx="2206978" cy="2002358"/>
          </a:xfrm>
          <a:prstGeom prst="rect">
            <a:avLst/>
          </a:prstGeom>
        </p:spPr>
      </p:pic>
      <p:pic>
        <p:nvPicPr>
          <p:cNvPr id="4" name="Picture 3" descr="latex-image-1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3412" y="512234"/>
            <a:ext cx="2082800" cy="304800"/>
          </a:xfrm>
          <a:prstGeom prst="rect">
            <a:avLst/>
          </a:prstGeom>
        </p:spPr>
      </p:pic>
      <p:pic>
        <p:nvPicPr>
          <p:cNvPr id="5" name="Picture 4" descr="latex-image-1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57563" y="1032934"/>
            <a:ext cx="1841500" cy="254000"/>
          </a:xfrm>
          <a:prstGeom prst="rect">
            <a:avLst/>
          </a:prstGeom>
        </p:spPr>
      </p:pic>
      <p:pic>
        <p:nvPicPr>
          <p:cNvPr id="7" name="Picture 6" descr="latex-image-1.pd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5563" y="1536700"/>
            <a:ext cx="3009900" cy="787400"/>
          </a:xfrm>
          <a:prstGeom prst="rect">
            <a:avLst/>
          </a:prstGeom>
        </p:spPr>
      </p:pic>
      <p:pic>
        <p:nvPicPr>
          <p:cNvPr id="8" name="Picture 7" descr="dir-of-I-delta-l.pd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103" y="2620107"/>
            <a:ext cx="1478109" cy="2489447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226267" y="2847244"/>
            <a:ext cx="64758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err="1" smtClean="0"/>
              <a:t>Dir</a:t>
            </a:r>
            <a:r>
              <a:rPr lang="en-US" sz="2400" dirty="0" smtClean="0"/>
              <a:t>:</a:t>
            </a:r>
            <a:endParaRPr lang="en-US" sz="2400" dirty="0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971093" y="2889577"/>
            <a:ext cx="1452177" cy="363044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968273" y="3864831"/>
            <a:ext cx="1789290" cy="790918"/>
          </a:xfrm>
          <a:prstGeom prst="rect">
            <a:avLst/>
          </a:prstGeom>
        </p:spPr>
      </p:pic>
      <p:pic>
        <p:nvPicPr>
          <p:cNvPr id="14" name="Picture 13" descr="latex-image-1.pdf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57212" y="4983798"/>
            <a:ext cx="5232400" cy="876300"/>
          </a:xfrm>
          <a:prstGeom prst="rect">
            <a:avLst/>
          </a:prstGeom>
        </p:spPr>
      </p:pic>
      <p:pic>
        <p:nvPicPr>
          <p:cNvPr id="15" name="Picture 14" descr="latex-image-1.pdf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8352" y="3864831"/>
            <a:ext cx="2006600" cy="698500"/>
          </a:xfrm>
          <a:prstGeom prst="rect">
            <a:avLst/>
          </a:prstGeom>
        </p:spPr>
      </p:pic>
      <p:pic>
        <p:nvPicPr>
          <p:cNvPr id="16" name="Picture 15" descr="latex-image-1.pdf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093" y="6112933"/>
            <a:ext cx="1689100" cy="3048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435600" y="5867400"/>
            <a:ext cx="1739900" cy="69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58844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198</TotalTime>
  <Words>40</Words>
  <Application>Microsoft Macintosh PowerPoint</Application>
  <PresentationFormat>On-screen Show (4:3)</PresentationFormat>
  <Paragraphs>15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Camron Matschek</dc:creator>
  <cp:lastModifiedBy>Camron Matschek</cp:lastModifiedBy>
  <cp:revision>18</cp:revision>
  <dcterms:created xsi:type="dcterms:W3CDTF">2013-08-17T19:57:22Z</dcterms:created>
  <dcterms:modified xsi:type="dcterms:W3CDTF">2014-02-05T07:44:13Z</dcterms:modified>
</cp:coreProperties>
</file>