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633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12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5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467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8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02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024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1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4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45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8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80A93-0721-AA4B-AE78-3614653AB21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039EF-1166-3C42-AA80-91D73ED5F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8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-clicker18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" y="1005055"/>
            <a:ext cx="3039905" cy="2895148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355" y="905975"/>
            <a:ext cx="3035300" cy="4064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868" y="1527126"/>
            <a:ext cx="1587500" cy="3556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084" y="3026502"/>
            <a:ext cx="4965700" cy="698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-4511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19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41451" y="487932"/>
            <a:ext cx="3060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long wire. Find B at P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685298" y="26267"/>
            <a:ext cx="3844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Biot-Savart</a:t>
            </a:r>
            <a:r>
              <a:rPr lang="en-US" sz="2400" dirty="0" smtClean="0"/>
              <a:t> Law Application II</a:t>
            </a:r>
            <a:endParaRPr lang="en-US" sz="24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084" y="2106083"/>
            <a:ext cx="5257800" cy="6985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50" y="3900203"/>
            <a:ext cx="36449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3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693" y="230832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textbook case – </a:t>
            </a:r>
            <a:endParaRPr lang="en-US" sz="24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292" y="144165"/>
            <a:ext cx="4191000" cy="635000"/>
          </a:xfrm>
          <a:prstGeom prst="rect">
            <a:avLst/>
          </a:prstGeom>
        </p:spPr>
      </p:pic>
      <p:pic>
        <p:nvPicPr>
          <p:cNvPr id="4" name="Picture 3" descr="field-at-P-by-ro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01" y="939915"/>
            <a:ext cx="2819149" cy="33080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1550" y="4360459"/>
            <a:ext cx="4902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(see </a:t>
            </a:r>
            <a:r>
              <a:rPr lang="en-US" sz="2400" dirty="0" err="1" smtClean="0"/>
              <a:t>pg</a:t>
            </a:r>
            <a:r>
              <a:rPr lang="en-US" sz="2400" dirty="0" smtClean="0"/>
              <a:t> 721 in textbook last equation)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900" y="5335575"/>
            <a:ext cx="3378200" cy="10287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315" y="3032277"/>
            <a:ext cx="58674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41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91" y="1005350"/>
            <a:ext cx="3327400" cy="6858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73" y="994250"/>
            <a:ext cx="3251200" cy="8255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91" y="2240726"/>
            <a:ext cx="2171700" cy="304800"/>
          </a:xfrm>
          <a:prstGeom prst="rect">
            <a:avLst/>
          </a:prstGeom>
        </p:spPr>
      </p:pic>
      <p:pic>
        <p:nvPicPr>
          <p:cNvPr id="7" name="Picture 6" descr="semi-long-wire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40" y="2545526"/>
            <a:ext cx="2597778" cy="3048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060" y="4268175"/>
            <a:ext cx="1295400" cy="6985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491" y="3766927"/>
            <a:ext cx="58801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3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335" y="2063368"/>
            <a:ext cx="11292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3 RHRs</a:t>
            </a:r>
            <a:endParaRPr lang="en-US" sz="26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74" y="2649100"/>
            <a:ext cx="3937000" cy="406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74" y="3213588"/>
            <a:ext cx="2806700" cy="3429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74" y="3714576"/>
            <a:ext cx="73787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34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icker17-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575"/>
            <a:ext cx="9144000" cy="68517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76087" y="176825"/>
            <a:ext cx="2191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Fig(clicker) 17-4</a:t>
            </a:r>
            <a:endParaRPr lang="en-US" sz="2400" b="1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1227667" y="6237111"/>
            <a:ext cx="18292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View from top</a:t>
            </a:r>
            <a:endParaRPr lang="en-US" sz="2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010599"/>
              </p:ext>
            </p:extLst>
          </p:nvPr>
        </p:nvGraphicFramePr>
        <p:xfrm>
          <a:off x="1024522" y="4036751"/>
          <a:ext cx="6952844" cy="195619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38211"/>
                <a:gridCol w="1738211"/>
                <a:gridCol w="1738211"/>
                <a:gridCol w="1738211"/>
              </a:tblGrid>
              <a:tr h="391239">
                <a:tc>
                  <a:txBody>
                    <a:bodyPr/>
                    <a:lstStyle/>
                    <a:p>
                      <a:r>
                        <a:rPr lang="en-US" dirty="0" smtClean="0"/>
                        <a:t>Choice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 at P (RHR1)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 at P (RHR2)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 at P (RHR3)</a:t>
                      </a:r>
                    </a:p>
                  </a:txBody>
                  <a:tcPr/>
                </a:tc>
              </a:tr>
              <a:tr h="391239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</a:t>
                      </a:r>
                    </a:p>
                  </a:txBody>
                  <a:tcPr/>
                </a:tc>
              </a:tr>
              <a:tr h="391239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CCW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</a:t>
                      </a:r>
                    </a:p>
                  </a:txBody>
                  <a:tcPr/>
                </a:tc>
              </a:tr>
              <a:tr h="391239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CCW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Down</a:t>
                      </a:r>
                    </a:p>
                  </a:txBody>
                  <a:tcPr/>
                </a:tc>
              </a:tr>
              <a:tr h="391239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CCW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917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3759" y="230832"/>
            <a:ext cx="4148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Comments on Ch18-02 003-004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06" y="1414601"/>
            <a:ext cx="3393775" cy="36826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3993" y="952936"/>
            <a:ext cx="2844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Curved wire segment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340888" y="1395982"/>
            <a:ext cx="3069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Superposition Principal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340888" y="2693547"/>
            <a:ext cx="43248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Check direction of B contributed by each segment is in the same direction, so vectors are reduced to simple addition.</a:t>
            </a:r>
            <a:endParaRPr lang="en-US" sz="24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350" y="2062339"/>
            <a:ext cx="3136900" cy="4191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861" y="5626806"/>
            <a:ext cx="5778500" cy="317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9966" y="2262660"/>
            <a:ext cx="5840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“A”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484399" y="4671432"/>
            <a:ext cx="5742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“B”</a:t>
            </a:r>
            <a:endParaRPr lang="en-US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2443759" y="4543210"/>
            <a:ext cx="5712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“C”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7151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8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3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8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602"/>
            <a:ext cx="9186302" cy="688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6222" y="225779"/>
            <a:ext cx="3795889" cy="987777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92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120</Words>
  <Application>Microsoft Macintosh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21</cp:revision>
  <dcterms:created xsi:type="dcterms:W3CDTF">2013-08-19T07:05:46Z</dcterms:created>
  <dcterms:modified xsi:type="dcterms:W3CDTF">2014-02-05T07:47:11Z</dcterms:modified>
</cp:coreProperties>
</file>