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805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396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8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9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43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02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4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36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29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4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057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E93D4-B401-D24B-AD59-2AFE6E5B1922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54BE-9DE7-0040-9D5E-21D4F936F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5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4778" y="1382889"/>
            <a:ext cx="3901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Macro-micro correspondence</a:t>
            </a:r>
          </a:p>
        </p:txBody>
      </p:sp>
      <p:pic>
        <p:nvPicPr>
          <p:cNvPr id="3" name="Picture 2" descr="macro-magnet-fig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67" y="2307167"/>
            <a:ext cx="4075288" cy="986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73889" y="2158557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atomic dipole moment</a:t>
            </a:r>
            <a:endParaRPr lang="en-US" dirty="0"/>
          </a:p>
        </p:txBody>
      </p:sp>
      <p:pic>
        <p:nvPicPr>
          <p:cNvPr id="5" name="Picture 4" descr="atomic-dipole-momen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889" y="2800588"/>
            <a:ext cx="1255889" cy="683477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967" y="2962659"/>
            <a:ext cx="1315156" cy="328789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55" y="3635967"/>
            <a:ext cx="3822700" cy="73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5523" y="3813767"/>
            <a:ext cx="2641600" cy="35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5311" y="514012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20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44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23" y="112889"/>
            <a:ext cx="442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Compass needle next to a magnet</a:t>
            </a:r>
            <a:endParaRPr lang="en-US" sz="2400" dirty="0"/>
          </a:p>
        </p:txBody>
      </p:sp>
      <p:pic>
        <p:nvPicPr>
          <p:cNvPr id="4" name="Picture 3" descr="clicker-ques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085" y="1378886"/>
            <a:ext cx="6498166" cy="18085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74285" y="3722762"/>
            <a:ext cx="136447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Choices</a:t>
            </a:r>
            <a:r>
              <a:rPr lang="en-US" sz="2400" dirty="0" smtClean="0"/>
              <a:t>: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Up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Right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Down</a:t>
            </a:r>
          </a:p>
          <a:p>
            <a:pPr marL="457200" indent="-457200">
              <a:buAutoNum type="arabicParenR"/>
            </a:pPr>
            <a:r>
              <a:rPr lang="en-US" sz="2400" dirty="0"/>
              <a:t>L</a:t>
            </a:r>
            <a:r>
              <a:rPr lang="en-US" sz="2400" dirty="0" smtClean="0"/>
              <a:t>eft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085" y="2908300"/>
            <a:ext cx="3683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20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ew-clicker-explan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21" y="1948857"/>
            <a:ext cx="5497976" cy="3074698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90" y="1261534"/>
            <a:ext cx="6477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2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667" y="948089"/>
            <a:ext cx="4737100" cy="2273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667" y="3462689"/>
            <a:ext cx="4648200" cy="3048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33" y="3914950"/>
            <a:ext cx="3429000" cy="69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9900" y="5063055"/>
            <a:ext cx="5651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64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7-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6778" y="465667"/>
            <a:ext cx="987778" cy="3386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6610" y="331113"/>
            <a:ext cx="10879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Review: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32091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94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Ampere’s Law</a:t>
            </a:r>
          </a:p>
        </p:txBody>
      </p:sp>
      <p:pic>
        <p:nvPicPr>
          <p:cNvPr id="3" name="Picture 2" descr="Clicker17-4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4" t="14682" r="73997" b="48084"/>
          <a:stretch/>
        </p:blipFill>
        <p:spPr>
          <a:xfrm>
            <a:off x="2233395" y="1094547"/>
            <a:ext cx="2130778" cy="31288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27166" y="1424747"/>
            <a:ext cx="1403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Long wire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7166" y="2235662"/>
            <a:ext cx="1270000" cy="69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166" y="3516015"/>
            <a:ext cx="17399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86023" y="4534836"/>
            <a:ext cx="2178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Amperian</a:t>
            </a:r>
            <a:r>
              <a:rPr lang="en-US" sz="2400" dirty="0" smtClean="0"/>
              <a:t> Loop: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9879" y="4407837"/>
            <a:ext cx="2311400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74536" y="5198060"/>
            <a:ext cx="41281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(simple example of Ampere’s Law)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04026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544</TotalTime>
  <Words>38</Words>
  <Application>Microsoft Macintosh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28</cp:revision>
  <dcterms:created xsi:type="dcterms:W3CDTF">2013-08-19T15:56:44Z</dcterms:created>
  <dcterms:modified xsi:type="dcterms:W3CDTF">2014-02-05T07:50:00Z</dcterms:modified>
</cp:coreProperties>
</file>