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89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9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38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3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1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4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3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6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3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7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6B552-E999-1240-A81B-EC81981EF5D3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00C66-F441-3644-A4CD-AC50EC6BB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8.emf"/><Relationship Id="rId10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8" Type="http://schemas.openxmlformats.org/officeDocument/2006/relationships/image" Target="../media/image26.emf"/><Relationship Id="rId9" Type="http://schemas.openxmlformats.org/officeDocument/2006/relationships/image" Target="../media/image27.emf"/><Relationship Id="rId10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6" Type="http://schemas.openxmlformats.org/officeDocument/2006/relationships/image" Target="../media/image38.emf"/><Relationship Id="rId7" Type="http://schemas.openxmlformats.org/officeDocument/2006/relationships/image" Target="../media/image39.emf"/><Relationship Id="rId8" Type="http://schemas.openxmlformats.org/officeDocument/2006/relationships/image" Target="../media/image40.emf"/><Relationship Id="rId9" Type="http://schemas.openxmlformats.org/officeDocument/2006/relationships/image" Target="../media/image41.emf"/><Relationship Id="rId10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6" Type="http://schemas.openxmlformats.org/officeDocument/2006/relationships/image" Target="../media/image47.emf"/><Relationship Id="rId7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140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21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6611" y="359175"/>
            <a:ext cx="500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 long wire with current I, we have found at </a:t>
            </a:r>
            <a:r>
              <a:rPr lang="en-US" sz="2400" dirty="0" smtClean="0"/>
              <a:t>P, </a:t>
            </a:r>
            <a:r>
              <a:rPr lang="en-US" sz="2400" dirty="0" smtClean="0"/>
              <a:t>a distance r from the wire: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654" y="1246727"/>
            <a:ext cx="1510904" cy="830997"/>
          </a:xfrm>
          <a:prstGeom prst="rect">
            <a:avLst/>
          </a:prstGeom>
        </p:spPr>
      </p:pic>
      <p:pic>
        <p:nvPicPr>
          <p:cNvPr id="8" name="Picture 7" descr="current-wire-two-point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2" y="562998"/>
            <a:ext cx="3152111" cy="24161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56611" y="2210992"/>
            <a:ext cx="5287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 has a curly field pattern, it is into the page at P and out of the page at P’. </a:t>
            </a:r>
          </a:p>
        </p:txBody>
      </p:sp>
      <p:pic>
        <p:nvPicPr>
          <p:cNvPr id="11" name="Picture 10" descr="current-wire-top-view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2" y="3423945"/>
            <a:ext cx="3022600" cy="23448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4191" y="3088691"/>
            <a:ext cx="1428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Top View: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285956" y="1421445"/>
            <a:ext cx="4987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(1)</a:t>
            </a:r>
            <a:endParaRPr lang="en-US" sz="2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539" y="3689233"/>
            <a:ext cx="3898900" cy="3429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989" y="4242506"/>
            <a:ext cx="2463800" cy="7747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26832" y="5207000"/>
            <a:ext cx="7914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circle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011333" y="5048250"/>
            <a:ext cx="414867" cy="2536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1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0887" y="1575938"/>
            <a:ext cx="70222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Ampere’s </a:t>
            </a:r>
            <a:r>
              <a:rPr lang="en-US" sz="2200" dirty="0" smtClean="0"/>
              <a:t>law takes the form:</a:t>
            </a:r>
            <a:endParaRPr lang="en-US" sz="2200" dirty="0" smtClean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2144069"/>
            <a:ext cx="2057400" cy="774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58" y="3883378"/>
            <a:ext cx="5067300" cy="3048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22" y="3683000"/>
            <a:ext cx="3606800" cy="74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600" y="4562122"/>
            <a:ext cx="2832100" cy="317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594" y="5071534"/>
            <a:ext cx="39497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7000" y="3386667"/>
            <a:ext cx="114787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Denote:</a:t>
            </a:r>
            <a:endParaRPr lang="en-US" sz="2300" dirty="0"/>
          </a:p>
        </p:txBody>
      </p:sp>
      <p:sp>
        <p:nvSpPr>
          <p:cNvPr id="9" name="TextBox 8"/>
          <p:cNvSpPr txBox="1"/>
          <p:nvPr/>
        </p:nvSpPr>
        <p:spPr>
          <a:xfrm>
            <a:off x="823240" y="2993730"/>
            <a:ext cx="78120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Where S is the Amperian Loop an I is the current through the loop.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880324" y="4465823"/>
            <a:ext cx="21211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More specifically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2572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4002"/>
            <a:ext cx="6671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Long, thick wire: Assume current density is uniform.</a:t>
            </a:r>
            <a:endParaRPr lang="en-US" sz="2400" dirty="0"/>
          </a:p>
        </p:txBody>
      </p:sp>
      <p:pic>
        <p:nvPicPr>
          <p:cNvPr id="8" name="Picture 7" descr="thick-current-wi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22" y="795866"/>
            <a:ext cx="2882900" cy="2082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99" y="2741084"/>
            <a:ext cx="3479800" cy="6985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4" y="3916540"/>
            <a:ext cx="1003300" cy="2413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4" y="5305778"/>
            <a:ext cx="1003300" cy="241300"/>
          </a:xfrm>
          <a:prstGeom prst="rect">
            <a:avLst/>
          </a:prstGeom>
        </p:spPr>
      </p:pic>
      <p:pic>
        <p:nvPicPr>
          <p:cNvPr id="15" name="Picture 14" descr="thick-wire-graph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461" y="3951112"/>
            <a:ext cx="3729612" cy="25875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01629" y="565033"/>
            <a:ext cx="1494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Notations: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93" y="3874207"/>
            <a:ext cx="2755900" cy="8382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122" y="5305778"/>
            <a:ext cx="1981200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5761" y="1236144"/>
            <a:ext cx="3670300" cy="30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5761" y="1906784"/>
            <a:ext cx="3797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8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38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Coaxial Cable (example problem):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17" y="461665"/>
            <a:ext cx="3563316" cy="3452977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81" y="584906"/>
            <a:ext cx="2705100" cy="292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081" y="1297286"/>
            <a:ext cx="4203700" cy="3048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81" y="2495549"/>
            <a:ext cx="3505200" cy="7620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93" y="4291189"/>
            <a:ext cx="3365500" cy="100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3081" y="3400998"/>
            <a:ext cx="3746500" cy="4572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11" y="4291189"/>
            <a:ext cx="14732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933" y="5524665"/>
            <a:ext cx="3073400" cy="419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3081" y="2020935"/>
            <a:ext cx="3568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0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89" y="1114778"/>
            <a:ext cx="3871249" cy="49671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5056"/>
            <a:ext cx="4152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Discussion on example problem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0544"/>
            <a:ext cx="9144000" cy="286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666" y="1758245"/>
            <a:ext cx="3289300" cy="8636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355" y="2874432"/>
            <a:ext cx="2438400" cy="3937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67" y="3953934"/>
            <a:ext cx="49022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79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55" y="739592"/>
            <a:ext cx="2836334" cy="233714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9" y="299155"/>
            <a:ext cx="8712200" cy="30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456" y="788811"/>
            <a:ext cx="1079500" cy="7493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89" y="1627011"/>
            <a:ext cx="5359400" cy="685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411" y="2546350"/>
            <a:ext cx="2768600" cy="749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1456" y="3598334"/>
            <a:ext cx="2984500" cy="74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29778" y="2651051"/>
            <a:ext cx="79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(out)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857923" y="3697112"/>
            <a:ext cx="869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(into)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76294" y="4561891"/>
            <a:ext cx="1588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F</a:t>
            </a:r>
            <a:r>
              <a:rPr lang="en-US" sz="2400" u="sng" dirty="0" smtClean="0"/>
              <a:t>ind: B at P</a:t>
            </a:r>
            <a:endParaRPr lang="en-US" sz="2400" u="sng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189" y="5204883"/>
            <a:ext cx="2565400" cy="34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0056" y="5810797"/>
            <a:ext cx="2971800" cy="825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4789" y="5899697"/>
            <a:ext cx="19304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3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22" y="884999"/>
            <a:ext cx="3649133" cy="21606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011" y="655220"/>
            <a:ext cx="4902200" cy="264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774" y="193555"/>
            <a:ext cx="2645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Solenoid Discussion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3601862"/>
            <a:ext cx="3441700" cy="2921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227" y="4732867"/>
            <a:ext cx="4483100" cy="6858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5565422"/>
            <a:ext cx="2032000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9250" y="4004260"/>
            <a:ext cx="33909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9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115</Words>
  <Application>Microsoft Macintosh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11</cp:revision>
  <dcterms:created xsi:type="dcterms:W3CDTF">2013-08-22T16:20:49Z</dcterms:created>
  <dcterms:modified xsi:type="dcterms:W3CDTF">2014-02-05T08:00:09Z</dcterms:modified>
</cp:coreProperties>
</file>