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414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CC9D7-435B-214C-B3CD-B20786EB5087}" type="datetimeFigureOut">
              <a:rPr lang="en-US" smtClean="0"/>
              <a:t>2/1/14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EAF47-BE46-884C-9430-2D6FFB32D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64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EAF47-BE46-884C-9430-2D6FFB32D3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65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4850B-0DAC-F14D-8853-41598ECA5CB4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CD37-3E19-D547-A4A4-35038FA8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221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4850B-0DAC-F14D-8853-41598ECA5CB4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CD37-3E19-D547-A4A4-35038FA8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5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4850B-0DAC-F14D-8853-41598ECA5CB4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CD37-3E19-D547-A4A4-35038FA8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48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4850B-0DAC-F14D-8853-41598ECA5CB4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CD37-3E19-D547-A4A4-35038FA8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24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4850B-0DAC-F14D-8853-41598ECA5CB4}" type="datetimeFigureOut">
              <a:rPr lang="en-US" smtClean="0"/>
              <a:t>2/1/14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CD37-3E19-D547-A4A4-35038FA8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57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4850B-0DAC-F14D-8853-41598ECA5CB4}" type="datetimeFigureOut">
              <a:rPr lang="en-US" smtClean="0"/>
              <a:t>2/1/14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CD37-3E19-D547-A4A4-35038FA8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21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4850B-0DAC-F14D-8853-41598ECA5CB4}" type="datetimeFigureOut">
              <a:rPr lang="en-US" smtClean="0"/>
              <a:t>2/1/14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CD37-3E19-D547-A4A4-35038FA8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75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4850B-0DAC-F14D-8853-41598ECA5CB4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CD37-3E19-D547-A4A4-35038FA8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53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4850B-0DAC-F14D-8853-41598ECA5CB4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CD37-3E19-D547-A4A4-35038FA8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26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4850B-0DAC-F14D-8853-41598ECA5CB4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CD37-3E19-D547-A4A4-35038FA8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5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4850B-0DAC-F14D-8853-41598ECA5CB4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9CD37-3E19-D547-A4A4-35038FA8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44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4850B-0DAC-F14D-8853-41598ECA5CB4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9CD37-3E19-D547-A4A4-35038FA8B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908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emf"/><Relationship Id="rId9" Type="http://schemas.openxmlformats.org/officeDocument/2006/relationships/image" Target="../media/image8.emf"/><Relationship Id="rId10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6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5" Type="http://schemas.openxmlformats.org/officeDocument/2006/relationships/image" Target="../media/image20.emf"/><Relationship Id="rId6" Type="http://schemas.openxmlformats.org/officeDocument/2006/relationships/image" Target="../media/image21.emf"/><Relationship Id="rId7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5.emf"/><Relationship Id="rId5" Type="http://schemas.openxmlformats.org/officeDocument/2006/relationships/image" Target="../media/image26.emf"/><Relationship Id="rId6" Type="http://schemas.openxmlformats.org/officeDocument/2006/relationships/image" Target="../media/image27.emf"/><Relationship Id="rId7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6272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25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27281" y="27640"/>
            <a:ext cx="2220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Circuit Elements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89393" y="508617"/>
            <a:ext cx="6765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Capacitors</a:t>
            </a:r>
            <a:r>
              <a:rPr lang="en-US" sz="2400" dirty="0" smtClean="0"/>
              <a:t> – </a:t>
            </a:r>
            <a:r>
              <a:rPr lang="en-US" sz="2400" b="1" dirty="0" smtClean="0"/>
              <a:t>parallel plate</a:t>
            </a:r>
            <a:r>
              <a:rPr lang="en-US" sz="2400" dirty="0" smtClean="0"/>
              <a:t>, we have discussed earlier</a:t>
            </a:r>
            <a:endParaRPr lang="en-US" sz="2400" dirty="0"/>
          </a:p>
        </p:txBody>
      </p:sp>
      <p:pic>
        <p:nvPicPr>
          <p:cNvPr id="7" name="Picture 6" descr="parallel-plate-capacito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281" y="1034582"/>
            <a:ext cx="1033610" cy="1512965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621" y="1383068"/>
            <a:ext cx="4699000" cy="1016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7110" y="2702027"/>
            <a:ext cx="281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– </a:t>
            </a:r>
            <a:r>
              <a:rPr lang="en-US" sz="2400" b="1" dirty="0" smtClean="0"/>
              <a:t>spherical capacitor</a:t>
            </a:r>
            <a:endParaRPr lang="en-US" sz="2400" b="1" dirty="0"/>
          </a:p>
        </p:txBody>
      </p:sp>
      <p:pic>
        <p:nvPicPr>
          <p:cNvPr id="10" name="Picture 9" descr="spherical-capacitor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592" y="2986622"/>
            <a:ext cx="2107402" cy="2061787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53" y="3356592"/>
            <a:ext cx="3073400" cy="7366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53" y="4184809"/>
            <a:ext cx="2679700" cy="863600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93" y="5251709"/>
            <a:ext cx="5359400" cy="304800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93" y="5779677"/>
            <a:ext cx="4787900" cy="889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55387" y="5963827"/>
            <a:ext cx="33986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(same as || plate capacitor)</a:t>
            </a:r>
            <a:endParaRPr lang="en-US" sz="2200" dirty="0"/>
          </a:p>
        </p:txBody>
      </p:sp>
      <p:sp>
        <p:nvSpPr>
          <p:cNvPr id="17" name="Rounded Rectangle 16"/>
          <p:cNvSpPr/>
          <p:nvPr/>
        </p:nvSpPr>
        <p:spPr>
          <a:xfrm>
            <a:off x="6302326" y="2702027"/>
            <a:ext cx="2636688" cy="26831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443743" y="2848469"/>
            <a:ext cx="2411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1 plate capacitor</a:t>
            </a:r>
            <a:endParaRPr lang="en-US" sz="2400" u="sng" dirty="0"/>
          </a:p>
        </p:txBody>
      </p:sp>
      <p:pic>
        <p:nvPicPr>
          <p:cNvPr id="19" name="Picture 18" descr="1-plate-capacitor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143" y="3406992"/>
            <a:ext cx="1308100" cy="13081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8066" y="4896009"/>
            <a:ext cx="14732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87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586" y="687523"/>
            <a:ext cx="1939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Energy Stored</a:t>
            </a:r>
            <a:endParaRPr lang="en-US" sz="2400" dirty="0"/>
          </a:p>
        </p:txBody>
      </p:sp>
      <p:pic>
        <p:nvPicPr>
          <p:cNvPr id="3" name="Picture 2" descr="deltaQ-dump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50" y="1149188"/>
            <a:ext cx="4711700" cy="12319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564025"/>
            <a:ext cx="6248400" cy="83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17475" y="3745124"/>
            <a:ext cx="2130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Energy Density:</a:t>
            </a:r>
            <a:endParaRPr lang="en-US" sz="24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287" y="3623062"/>
            <a:ext cx="4089400" cy="1485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0431" y="5165406"/>
            <a:ext cx="27686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14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4445" y="2045395"/>
            <a:ext cx="4126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Insert a dielectric into the gaps: </a:t>
            </a:r>
            <a:endParaRPr lang="en-US" sz="2400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079" y="1933453"/>
            <a:ext cx="2908300" cy="82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66007" y="3083509"/>
            <a:ext cx="1824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Fixed Q case: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898468" y="4028954"/>
            <a:ext cx="1792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Fixed V case: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079" y="2961922"/>
            <a:ext cx="2044700" cy="736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079" y="3949214"/>
            <a:ext cx="26035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40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32223"/>
            <a:ext cx="1393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RC Circuit</a:t>
            </a:r>
            <a:endParaRPr lang="en-US" sz="2400" dirty="0"/>
          </a:p>
        </p:txBody>
      </p:sp>
      <p:pic>
        <p:nvPicPr>
          <p:cNvPr id="4" name="Picture 3" descr="RC-circui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080" y="429442"/>
            <a:ext cx="2628900" cy="2514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86554"/>
            <a:ext cx="3441700" cy="304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8350" y="1627009"/>
            <a:ext cx="2362200" cy="6223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583" y="2944042"/>
            <a:ext cx="3619500" cy="1168400"/>
          </a:xfrm>
          <a:prstGeom prst="rect">
            <a:avLst/>
          </a:prstGeom>
        </p:spPr>
      </p:pic>
      <p:pic>
        <p:nvPicPr>
          <p:cNvPr id="9" name="Picture 8" descr="RC-circuit-V-vs-t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09533"/>
            <a:ext cx="3733800" cy="2387600"/>
          </a:xfrm>
          <a:prstGeom prst="rect">
            <a:avLst/>
          </a:prstGeom>
        </p:spPr>
      </p:pic>
      <p:pic>
        <p:nvPicPr>
          <p:cNvPr id="10" name="Picture 9" descr="RC-circuit-I-vs-t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489" y="4258733"/>
            <a:ext cx="33401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79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s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39" y="1409112"/>
            <a:ext cx="1854201" cy="1436588"/>
          </a:xfrm>
          <a:prstGeom prst="rect">
            <a:avLst/>
          </a:prstGeom>
        </p:spPr>
      </p:pic>
      <p:pic>
        <p:nvPicPr>
          <p:cNvPr id="5" name="Picture 4" descr="case-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906" y="1409112"/>
            <a:ext cx="3922889" cy="13579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7129" y="886258"/>
            <a:ext cx="1077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Case 1: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871129" y="942703"/>
            <a:ext cx="1077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Case 2: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38044" y="316757"/>
            <a:ext cx="3331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Example Problem: Setup: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6195" y="3172256"/>
            <a:ext cx="2006600" cy="3429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039" y="3214589"/>
            <a:ext cx="2578100" cy="304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3234" y="3736701"/>
            <a:ext cx="1219200" cy="3048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234" y="4371701"/>
            <a:ext cx="3810000" cy="762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4001" y="5572667"/>
            <a:ext cx="8607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This is the situation of 2 equations and 2 unknowns. Solve Q’’ and Q’ first, then find V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19632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9667" y="801512"/>
            <a:ext cx="76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Cut a wire </a:t>
            </a:r>
            <a:r>
              <a:rPr lang="en-US" sz="2400" smtClean="0"/>
              <a:t>into N </a:t>
            </a:r>
            <a:r>
              <a:rPr lang="en-US" sz="2400" dirty="0" smtClean="0"/>
              <a:t>equal segments, then make || connection.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577" y="1437334"/>
            <a:ext cx="1168400" cy="685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577" y="1612312"/>
            <a:ext cx="1384300" cy="27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2600" y="2333389"/>
            <a:ext cx="30861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27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99</Words>
  <Application>Microsoft Macintosh PowerPoint</Application>
  <PresentationFormat>On-screen Show (4:3)</PresentationFormat>
  <Paragraphs>18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15</cp:revision>
  <dcterms:created xsi:type="dcterms:W3CDTF">2013-08-25T04:09:11Z</dcterms:created>
  <dcterms:modified xsi:type="dcterms:W3CDTF">2014-02-02T01:50:41Z</dcterms:modified>
</cp:coreProperties>
</file>