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117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6A47D6-6BEC-1546-8EAF-4369AFE49F7E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FC117B-A581-024C-9098-436833B382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69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3FC117B-A581-024C-9098-436833B382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20940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86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069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1426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680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6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6019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665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18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264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866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315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039FF6-859F-444E-881B-3D55D1335281}" type="datetimeFigureOut">
              <a:rPr lang="en-US" smtClean="0"/>
              <a:t>2/1/14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CFA7DF-7775-4645-B883-3C7A7176C1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819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4" Type="http://schemas.openxmlformats.org/officeDocument/2006/relationships/image" Target="../media/image2.emf"/><Relationship Id="rId5" Type="http://schemas.openxmlformats.org/officeDocument/2006/relationships/image" Target="../media/image3.emf"/><Relationship Id="rId6" Type="http://schemas.openxmlformats.org/officeDocument/2006/relationships/image" Target="../media/image4.emf"/><Relationship Id="rId7" Type="http://schemas.openxmlformats.org/officeDocument/2006/relationships/image" Target="../media/image5.emf"/><Relationship Id="rId8" Type="http://schemas.openxmlformats.org/officeDocument/2006/relationships/image" Target="../media/image6.emf"/><Relationship Id="rId9" Type="http://schemas.openxmlformats.org/officeDocument/2006/relationships/image" Target="../media/image7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4" Type="http://schemas.openxmlformats.org/officeDocument/2006/relationships/image" Target="../media/image10.emf"/><Relationship Id="rId5" Type="http://schemas.openxmlformats.org/officeDocument/2006/relationships/image" Target="../media/image11.emf"/><Relationship Id="rId6" Type="http://schemas.openxmlformats.org/officeDocument/2006/relationships/image" Target="../media/image12.emf"/><Relationship Id="rId7" Type="http://schemas.openxmlformats.org/officeDocument/2006/relationships/image" Target="../media/image13.emf"/><Relationship Id="rId8" Type="http://schemas.openxmlformats.org/officeDocument/2006/relationships/image" Target="../media/image14.emf"/><Relationship Id="rId9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4" Type="http://schemas.openxmlformats.org/officeDocument/2006/relationships/image" Target="../media/image18.emf"/><Relationship Id="rId5" Type="http://schemas.openxmlformats.org/officeDocument/2006/relationships/image" Target="../media/image19.emf"/><Relationship Id="rId6" Type="http://schemas.openxmlformats.org/officeDocument/2006/relationships/image" Target="../media/image20.emf"/><Relationship Id="rId7" Type="http://schemas.openxmlformats.org/officeDocument/2006/relationships/image" Target="../media/image21.emf"/><Relationship Id="rId8" Type="http://schemas.openxmlformats.org/officeDocument/2006/relationships/image" Target="../media/image22.emf"/><Relationship Id="rId9" Type="http://schemas.openxmlformats.org/officeDocument/2006/relationships/image" Target="../media/image23.emf"/><Relationship Id="rId10" Type="http://schemas.openxmlformats.org/officeDocument/2006/relationships/image" Target="../media/image2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4" Type="http://schemas.openxmlformats.org/officeDocument/2006/relationships/image" Target="../media/image2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4" Type="http://schemas.openxmlformats.org/officeDocument/2006/relationships/image" Target="../media/image30.emf"/><Relationship Id="rId5" Type="http://schemas.openxmlformats.org/officeDocument/2006/relationships/image" Target="../media/image31.emf"/><Relationship Id="rId6" Type="http://schemas.openxmlformats.org/officeDocument/2006/relationships/image" Target="../media/image32.emf"/><Relationship Id="rId7" Type="http://schemas.openxmlformats.org/officeDocument/2006/relationships/image" Target="../media/image33.emf"/><Relationship Id="rId8" Type="http://schemas.openxmlformats.org/officeDocument/2006/relationships/image" Target="../media/image34.emf"/><Relationship Id="rId9" Type="http://schemas.openxmlformats.org/officeDocument/2006/relationships/image" Target="../media/image35.emf"/><Relationship Id="rId10" Type="http://schemas.openxmlformats.org/officeDocument/2006/relationships/image" Target="../media/image3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4" Type="http://schemas.openxmlformats.org/officeDocument/2006/relationships/image" Target="../media/image39.emf"/><Relationship Id="rId5" Type="http://schemas.openxmlformats.org/officeDocument/2006/relationships/image" Target="../media/image40.emf"/><Relationship Id="rId6" Type="http://schemas.openxmlformats.org/officeDocument/2006/relationships/image" Target="../media/image41.emf"/><Relationship Id="rId7" Type="http://schemas.openxmlformats.org/officeDocument/2006/relationships/image" Target="../media/image42.emf"/><Relationship Id="rId8" Type="http://schemas.openxmlformats.org/officeDocument/2006/relationships/image" Target="../media/image43.emf"/><Relationship Id="rId9" Type="http://schemas.openxmlformats.org/officeDocument/2006/relationships/image" Target="../media/image4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emf"/><Relationship Id="rId4" Type="http://schemas.openxmlformats.org/officeDocument/2006/relationships/image" Target="../media/image47.emf"/><Relationship Id="rId5" Type="http://schemas.openxmlformats.org/officeDocument/2006/relationships/image" Target="../media/image48.emf"/><Relationship Id="rId6" Type="http://schemas.openxmlformats.org/officeDocument/2006/relationships/image" Target="../media/image49.emf"/><Relationship Id="rId7" Type="http://schemas.openxmlformats.org/officeDocument/2006/relationships/image" Target="../media/image50.emf"/><Relationship Id="rId8" Type="http://schemas.openxmlformats.org/officeDocument/2006/relationships/image" Target="../media/image5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5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4" Type="http://schemas.openxmlformats.org/officeDocument/2006/relationships/image" Target="../media/image54.emf"/><Relationship Id="rId5" Type="http://schemas.openxmlformats.org/officeDocument/2006/relationships/image" Target="../media/image55.emf"/><Relationship Id="rId6" Type="http://schemas.openxmlformats.org/officeDocument/2006/relationships/image" Target="../media/image56.emf"/><Relationship Id="rId7" Type="http://schemas.openxmlformats.org/officeDocument/2006/relationships/image" Target="../media/image57.emf"/><Relationship Id="rId8" Type="http://schemas.openxmlformats.org/officeDocument/2006/relationships/image" Target="../media/image58.emf"/><Relationship Id="rId9" Type="http://schemas.openxmlformats.org/officeDocument/2006/relationships/image" Target="../media/image59.emf"/><Relationship Id="rId10" Type="http://schemas.openxmlformats.org/officeDocument/2006/relationships/image" Target="../media/image60.emf"/><Relationship Id="rId11" Type="http://schemas.openxmlformats.org/officeDocument/2006/relationships/image" Target="../media/image6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4" Type="http://schemas.openxmlformats.org/officeDocument/2006/relationships/image" Target="../media/image64.emf"/><Relationship Id="rId5" Type="http://schemas.openxmlformats.org/officeDocument/2006/relationships/image" Target="../media/image65.emf"/><Relationship Id="rId6" Type="http://schemas.openxmlformats.org/officeDocument/2006/relationships/image" Target="../media/image66.emf"/><Relationship Id="rId7" Type="http://schemas.openxmlformats.org/officeDocument/2006/relationships/image" Target="../media/image67.emf"/><Relationship Id="rId8" Type="http://schemas.openxmlformats.org/officeDocument/2006/relationships/image" Target="../media/image6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emf"/><Relationship Id="rId4" Type="http://schemas.openxmlformats.org/officeDocument/2006/relationships/image" Target="../media/image71.emf"/><Relationship Id="rId5" Type="http://schemas.openxmlformats.org/officeDocument/2006/relationships/image" Target="../media/image72.emf"/><Relationship Id="rId6" Type="http://schemas.openxmlformats.org/officeDocument/2006/relationships/image" Target="../media/image73.emf"/><Relationship Id="rId7" Type="http://schemas.openxmlformats.org/officeDocument/2006/relationships/image" Target="../media/image74.emf"/><Relationship Id="rId8" Type="http://schemas.openxmlformats.org/officeDocument/2006/relationships/image" Target="../media/image75.emf"/><Relationship Id="rId9" Type="http://schemas.openxmlformats.org/officeDocument/2006/relationships/image" Target="../media/image76.emf"/><Relationship Id="rId10" Type="http://schemas.openxmlformats.org/officeDocument/2006/relationships/image" Target="../media/image77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emf"/><Relationship Id="rId4" Type="http://schemas.openxmlformats.org/officeDocument/2006/relationships/image" Target="../media/image80.emf"/><Relationship Id="rId5" Type="http://schemas.openxmlformats.org/officeDocument/2006/relationships/image" Target="../media/image81.emf"/><Relationship Id="rId6" Type="http://schemas.openxmlformats.org/officeDocument/2006/relationships/image" Target="../media/image82.emf"/><Relationship Id="rId7" Type="http://schemas.openxmlformats.org/officeDocument/2006/relationships/image" Target="../media/image8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8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4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5.emf"/><Relationship Id="rId3" Type="http://schemas.openxmlformats.org/officeDocument/2006/relationships/image" Target="../media/image8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5222" y="224264"/>
            <a:ext cx="16272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b="1" dirty="0" smtClean="0">
                <a:solidFill>
                  <a:srgbClr val="FF0000"/>
                </a:solidFill>
              </a:rPr>
              <a:t>Lecture 26</a:t>
            </a:r>
            <a:endParaRPr lang="en-US" sz="26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86738" y="889818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Ohm’s Law: OH-1</a:t>
            </a:r>
            <a:endParaRPr lang="en-US" sz="2400" dirty="0"/>
          </a:p>
        </p:txBody>
      </p:sp>
      <p:pic>
        <p:nvPicPr>
          <p:cNvPr id="6" name="Picture 5" descr="ohms-law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08" y="1407927"/>
            <a:ext cx="2156767" cy="157609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1511" y="1031746"/>
            <a:ext cx="5105400" cy="685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54711" y="1901816"/>
            <a:ext cx="1092200" cy="2540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1511" y="2298226"/>
            <a:ext cx="3975100" cy="342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25600" y="2984026"/>
            <a:ext cx="5956300" cy="711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57161" y="3884315"/>
            <a:ext cx="3568700" cy="6985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63008" y="4832107"/>
            <a:ext cx="23572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Ohm’s Law: OH-2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87500" y="5362223"/>
            <a:ext cx="60706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799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0586" y="440496"/>
            <a:ext cx="20105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Series Circuits:</a:t>
            </a:r>
            <a:endParaRPr lang="en-US" sz="2400" dirty="0"/>
          </a:p>
        </p:txBody>
      </p:sp>
      <p:pic>
        <p:nvPicPr>
          <p:cNvPr id="3" name="Picture 2" descr="series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02" y="953909"/>
            <a:ext cx="2882900" cy="1701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7266" y="1106309"/>
            <a:ext cx="1435100" cy="3048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8955" y="1106309"/>
            <a:ext cx="2209800" cy="774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57266" y="2084209"/>
            <a:ext cx="2908300" cy="381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20586" y="2920915"/>
            <a:ext cx="2190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Parallel Circuits:</a:t>
            </a:r>
            <a:endParaRPr lang="en-US" sz="2400" dirty="0"/>
          </a:p>
        </p:txBody>
      </p:sp>
      <p:pic>
        <p:nvPicPr>
          <p:cNvPr id="9" name="Picture 8" descr="parallel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0098" y="3407159"/>
            <a:ext cx="2060904" cy="287228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57266" y="3893255"/>
            <a:ext cx="1447800" cy="279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57266" y="4468988"/>
            <a:ext cx="2070100" cy="736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57266" y="5555543"/>
            <a:ext cx="205740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78256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2458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Problem: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5181" y="461664"/>
            <a:ext cx="2807389" cy="2373609"/>
          </a:xfrm>
          <a:prstGeom prst="rect">
            <a:avLst/>
          </a:prstGeom>
        </p:spPr>
      </p:pic>
      <p:pic>
        <p:nvPicPr>
          <p:cNvPr id="4" name="Picture 3" descr="example-problem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1221" y="461664"/>
            <a:ext cx="2652889" cy="217536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8778" y="2844283"/>
            <a:ext cx="28715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Identical Bulbs with R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635000" y="3305948"/>
            <a:ext cx="245133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Parallel connection: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691445" y="4647459"/>
            <a:ext cx="188349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dirty="0" smtClean="0"/>
              <a:t>Interpretation:</a:t>
            </a:r>
            <a:endParaRPr lang="en-US" sz="22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3423" y="5078346"/>
            <a:ext cx="1117600" cy="6858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292878" y="5200348"/>
            <a:ext cx="158691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(double area)</a:t>
            </a:r>
            <a:endParaRPr lang="en-US" sz="200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79272" y="5227159"/>
            <a:ext cx="1181100" cy="2794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0834" y="5029281"/>
            <a:ext cx="2921000" cy="685800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2181" y="5950655"/>
            <a:ext cx="4635500" cy="685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36937" y="3797300"/>
            <a:ext cx="3098800" cy="7366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13070" y="3779168"/>
            <a:ext cx="1574800" cy="685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68015" y="5950655"/>
            <a:ext cx="1727200" cy="825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301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67447" y="1579390"/>
            <a:ext cx="262463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Brightness -- Power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0737" y="2041055"/>
            <a:ext cx="3606800" cy="7112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967447" y="2854446"/>
            <a:ext cx="2706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Compare Brightness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5458" y="3316111"/>
            <a:ext cx="4394200" cy="8636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815" y="4355868"/>
            <a:ext cx="2959100" cy="86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49190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56627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What happens when you “short” a resistor?</a:t>
            </a:r>
            <a:endParaRPr lang="en-US" sz="2400" dirty="0"/>
          </a:p>
        </p:txBody>
      </p:sp>
      <p:pic>
        <p:nvPicPr>
          <p:cNvPr id="3" name="Picture 2" descr="initial-before-shor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55" y="839611"/>
            <a:ext cx="2013930" cy="16886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778" y="865011"/>
            <a:ext cx="5588000" cy="304800"/>
          </a:xfrm>
          <a:prstGeom prst="rect">
            <a:avLst/>
          </a:prstGeom>
        </p:spPr>
      </p:pic>
      <p:pic>
        <p:nvPicPr>
          <p:cNvPr id="9" name="Picture 8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9778" y="1568950"/>
            <a:ext cx="6045200" cy="7747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9778" y="2833509"/>
            <a:ext cx="2578100" cy="3302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6520" y="3324980"/>
            <a:ext cx="3276600" cy="3302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6520" y="3704345"/>
            <a:ext cx="1739900" cy="723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7978" y="4598474"/>
            <a:ext cx="2997200" cy="7239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775936" y="5932088"/>
            <a:ext cx="3690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 with the wire connected:</a:t>
            </a:r>
            <a:endParaRPr lang="en-US" sz="2400" dirty="0"/>
          </a:p>
        </p:txBody>
      </p:sp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8957" y="5770281"/>
            <a:ext cx="1054100" cy="825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5761736" y="5932088"/>
            <a:ext cx="26244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bulb turns dark</a:t>
            </a:r>
            <a:endParaRPr lang="en-US" sz="2400" dirty="0"/>
          </a:p>
        </p:txBody>
      </p:sp>
      <p:pic>
        <p:nvPicPr>
          <p:cNvPr id="5" name="Picture 4" descr="after-short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055" y="2949222"/>
            <a:ext cx="2113502" cy="2280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7636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00" y="785989"/>
            <a:ext cx="3811411" cy="127843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5566" y="441163"/>
            <a:ext cx="3862211" cy="183829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24220"/>
            <a:ext cx="79734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Two Illustrations showing Dissipated </a:t>
            </a:r>
            <a:r>
              <a:rPr lang="en-US" sz="2400" dirty="0"/>
              <a:t>P</a:t>
            </a:r>
            <a:r>
              <a:rPr lang="en-US" sz="2400" dirty="0" smtClean="0"/>
              <a:t>ower = Power </a:t>
            </a:r>
            <a:r>
              <a:rPr lang="en-US" sz="2400" dirty="0"/>
              <a:t>D</a:t>
            </a:r>
            <a:r>
              <a:rPr lang="en-US" sz="2400" dirty="0" smtClean="0"/>
              <a:t>elivered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52778" y="1993870"/>
            <a:ext cx="16234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Comments: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20700" y="2423311"/>
            <a:ext cx="5824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 dissipation greater for parallel connection?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564444" y="4901610"/>
            <a:ext cx="52221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 dissipation the same for both circuits?</a:t>
            </a:r>
            <a:endParaRPr lang="en-US" sz="24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694" y="2971963"/>
            <a:ext cx="4127500" cy="2921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63611" y="3448213"/>
            <a:ext cx="2921000" cy="3556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3611" y="3972556"/>
            <a:ext cx="5664200" cy="8128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13366" y="5286369"/>
            <a:ext cx="3632200" cy="444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03966" y="5918200"/>
            <a:ext cx="5283200" cy="3429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1361" y="6395156"/>
            <a:ext cx="62865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3223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RC-circuit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8278" y="725567"/>
            <a:ext cx="3162300" cy="22479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044" y="1395173"/>
            <a:ext cx="2362200" cy="622300"/>
          </a:xfrm>
          <a:prstGeom prst="rect">
            <a:avLst/>
          </a:prstGeom>
        </p:spPr>
      </p:pic>
      <p:pic>
        <p:nvPicPr>
          <p:cNvPr id="14" name="Picture 13" descr="RC-circuit-graph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899" y="3877989"/>
            <a:ext cx="4673600" cy="2578100"/>
          </a:xfrm>
          <a:prstGeom prst="rect">
            <a:avLst/>
          </a:prstGeom>
        </p:spPr>
      </p:pic>
      <p:pic>
        <p:nvPicPr>
          <p:cNvPr id="15" name="Picture 14" descr="RC-circuit-graph-2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9499" y="3877989"/>
            <a:ext cx="3975100" cy="25527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54000" y="391047"/>
            <a:ext cx="24077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Part 1: RC Circuits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77244" y="909156"/>
            <a:ext cx="2921000" cy="3175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8544" y="2196719"/>
            <a:ext cx="3949700" cy="6985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4200" y="3080712"/>
            <a:ext cx="79756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8924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211631"/>
            <a:ext cx="7874000" cy="304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000" y="575734"/>
            <a:ext cx="7302500" cy="6985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1274234"/>
            <a:ext cx="6578600" cy="6985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000" y="2114548"/>
            <a:ext cx="2641600" cy="698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42923" y="2156881"/>
            <a:ext cx="5645855" cy="1288609"/>
          </a:xfrm>
          <a:prstGeom prst="rect">
            <a:avLst/>
          </a:prstGeom>
        </p:spPr>
      </p:pic>
      <p:pic>
        <p:nvPicPr>
          <p:cNvPr id="10" name="Picture 9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000" y="4058356"/>
            <a:ext cx="2717800" cy="4064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44600" y="4537690"/>
            <a:ext cx="5842000" cy="698500"/>
          </a:xfrm>
          <a:prstGeom prst="rect">
            <a:avLst/>
          </a:prstGeom>
        </p:spPr>
      </p:pic>
      <p:pic>
        <p:nvPicPr>
          <p:cNvPr id="12" name="Picture 11" descr="tau-graph-V-vs-t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0768" y="5158919"/>
            <a:ext cx="2645832" cy="1699081"/>
          </a:xfrm>
          <a:prstGeom prst="rect">
            <a:avLst/>
          </a:prstGeom>
        </p:spPr>
      </p:pic>
      <p:pic>
        <p:nvPicPr>
          <p:cNvPr id="14" name="Picture 13" descr="tau-graph-I-vs-t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7000" y="5197162"/>
            <a:ext cx="2613377" cy="166083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8000" y="3061668"/>
            <a:ext cx="4191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794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689" y="777605"/>
            <a:ext cx="3124200" cy="22098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3467" y="777605"/>
            <a:ext cx="3121935" cy="24961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-12617"/>
            <a:ext cx="27048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Compare two cases: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089" y="530975"/>
            <a:ext cx="4419600" cy="3429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6222" y="101998"/>
            <a:ext cx="3797300" cy="304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1689" y="4123267"/>
            <a:ext cx="3022600" cy="1270000"/>
          </a:xfrm>
          <a:prstGeom prst="rect">
            <a:avLst/>
          </a:prstGeom>
        </p:spPr>
      </p:pic>
      <p:pic>
        <p:nvPicPr>
          <p:cNvPr id="10" name="Picture 9" descr="compare-two-capacitors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9211" y="3443111"/>
            <a:ext cx="4436359" cy="2877255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1689" y="5548488"/>
            <a:ext cx="12700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277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0" y="-34709"/>
            <a:ext cx="54173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Example Problem: 4 Resistors/1 Capacitor</a:t>
            </a:r>
            <a:endParaRPr lang="en-US" sz="2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021" y="3313504"/>
            <a:ext cx="8483600" cy="304800"/>
          </a:xfrm>
          <a:prstGeom prst="rect">
            <a:avLst/>
          </a:prstGeom>
        </p:spPr>
      </p:pic>
      <p:pic>
        <p:nvPicPr>
          <p:cNvPr id="5" name="Picture 4" descr="4-resistors-setup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89" y="594697"/>
            <a:ext cx="4420844" cy="27281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338" y="1387122"/>
            <a:ext cx="2870200" cy="838200"/>
          </a:xfrm>
          <a:prstGeom prst="rect">
            <a:avLst/>
          </a:prstGeom>
        </p:spPr>
      </p:pic>
      <p:pic>
        <p:nvPicPr>
          <p:cNvPr id="7" name="Picture 6" descr="disconnect-from-battery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577" y="4228342"/>
            <a:ext cx="2455535" cy="1362984"/>
          </a:xfrm>
          <a:prstGeom prst="rect">
            <a:avLst/>
          </a:prstGeom>
        </p:spPr>
      </p:pic>
      <p:pic>
        <p:nvPicPr>
          <p:cNvPr id="8" name="Picture 7" descr="disconnect-from-battery-2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7511" y="4276987"/>
            <a:ext cx="1871611" cy="1265694"/>
          </a:xfrm>
          <a:prstGeom prst="rect">
            <a:avLst/>
          </a:prstGeom>
        </p:spPr>
      </p:pic>
      <p:pic>
        <p:nvPicPr>
          <p:cNvPr id="9" name="Picture 8" descr="disconnect-from-battery-3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7438" y="4207758"/>
            <a:ext cx="1278118" cy="133492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01924" y="4909834"/>
            <a:ext cx="393965" cy="15320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78383" y="4789518"/>
            <a:ext cx="381000" cy="24063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84667" y="3668889"/>
            <a:ext cx="43561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After the battery is disconnected: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70756" y="6022622"/>
            <a:ext cx="5930900" cy="44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32527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3133" y="969696"/>
            <a:ext cx="30147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Part 2: Magnetic Force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1382355" y="1448419"/>
            <a:ext cx="19462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Electric Force:</a:t>
            </a:r>
            <a:endParaRPr lang="en-US" sz="2400" dirty="0"/>
          </a:p>
        </p:txBody>
      </p:sp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7400" y="1431361"/>
            <a:ext cx="1708512" cy="585776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0783" y="2017137"/>
            <a:ext cx="3060700" cy="406400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 flipH="1" flipV="1">
            <a:off x="4786308" y="1962887"/>
            <a:ext cx="206375" cy="28892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382355" y="2696897"/>
            <a:ext cx="2202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Magnetic Force:</a:t>
            </a:r>
            <a:endParaRPr lang="en-US" sz="2400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14732" y="2696897"/>
            <a:ext cx="2406219" cy="569894"/>
          </a:xfrm>
          <a:prstGeom prst="rect">
            <a:avLst/>
          </a:prstGeom>
        </p:spPr>
      </p:pic>
      <p:pic>
        <p:nvPicPr>
          <p:cNvPr id="13" name="Picture 12" descr="micro-model-delta-l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4992" y="3575786"/>
            <a:ext cx="1952408" cy="1851172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01" y="3763775"/>
            <a:ext cx="3594100" cy="6985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901" y="4630887"/>
            <a:ext cx="29464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868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6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1702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620889" y="1086556"/>
            <a:ext cx="903111" cy="296334"/>
          </a:xfrm>
          <a:prstGeom prst="round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8924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6-2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52404" cy="685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8977" y="1577623"/>
            <a:ext cx="6386046" cy="2444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6642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1044" y="1705885"/>
            <a:ext cx="53678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Answer to previous slide clicker question: </a:t>
            </a:r>
            <a:endParaRPr lang="en-US" sz="2400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361044" y="2143863"/>
            <a:ext cx="820815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Resultant field at bottom is stronger. Stronger field region pushed the wire to weaker region.</a:t>
            </a:r>
          </a:p>
          <a:p>
            <a:endParaRPr lang="en-US" sz="2400" dirty="0"/>
          </a:p>
          <a:p>
            <a:r>
              <a:rPr lang="en-US" sz="2400" dirty="0" smtClean="0"/>
              <a:t>Intuitively the pattern is strong when the field is wrinkled. Natural tendency is to straighten out the wrinkle.</a:t>
            </a:r>
          </a:p>
          <a:p>
            <a:r>
              <a:rPr lang="en-US" sz="2400" dirty="0" smtClean="0"/>
              <a:t>Straight up = wrinkle free.</a:t>
            </a:r>
          </a:p>
        </p:txBody>
      </p:sp>
    </p:spTree>
    <p:extLst>
      <p:ext uri="{BB962C8B-B14F-4D97-AF65-F5344CB8AC3E}">
        <p14:creationId xmlns:p14="http://schemas.microsoft.com/office/powerpoint/2010/main" val="11387165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26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400"/>
            <a:ext cx="9144000" cy="685170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49111" y="423333"/>
            <a:ext cx="917222" cy="31044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807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</TotalTime>
  <Words>172</Words>
  <Application>Microsoft Macintosh PowerPoint</Application>
  <PresentationFormat>On-screen Show (4:3)</PresentationFormat>
  <Paragraphs>32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Camron Matschek</dc:creator>
  <cp:keywords/>
  <dc:description/>
  <cp:lastModifiedBy>Camron Matschek</cp:lastModifiedBy>
  <cp:revision>14</cp:revision>
  <dcterms:created xsi:type="dcterms:W3CDTF">2013-08-26T04:57:51Z</dcterms:created>
  <dcterms:modified xsi:type="dcterms:W3CDTF">2014-02-02T01:53:46Z</dcterms:modified>
  <cp:category/>
</cp:coreProperties>
</file>