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09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2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9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3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2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0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8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9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34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EBEA6-7BAD-3444-8E3E-2D378CF685C0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28293-4E46-3846-9F16-69CA80DD4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4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667" y="83816"/>
            <a:ext cx="54208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smtClean="0">
                <a:solidFill>
                  <a:srgbClr val="FF0000"/>
                </a:solidFill>
              </a:rPr>
              <a:t>Lecture </a:t>
            </a:r>
            <a:r>
              <a:rPr lang="en-US" sz="2600" b="1" smtClean="0">
                <a:solidFill>
                  <a:srgbClr val="FF0000"/>
                </a:solidFill>
              </a:rPr>
              <a:t>29</a:t>
            </a:r>
            <a:r>
              <a:rPr lang="en-US" sz="2600" b="1" smtClean="0">
                <a:solidFill>
                  <a:srgbClr val="FF0000"/>
                </a:solidFill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</a:rPr>
              <a:t>– </a:t>
            </a:r>
            <a:r>
              <a:rPr lang="en-US" sz="2400" dirty="0" smtClean="0"/>
              <a:t>Faradays Law and Lenz Rule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2075404" y="679903"/>
            <a:ext cx="4993193" cy="1569660"/>
            <a:chOff x="596418" y="764728"/>
            <a:chExt cx="4993193" cy="1569660"/>
          </a:xfrm>
        </p:grpSpPr>
        <p:sp>
          <p:nvSpPr>
            <p:cNvPr id="5" name="TextBox 4"/>
            <p:cNvSpPr txBox="1"/>
            <p:nvPr/>
          </p:nvSpPr>
          <p:spPr>
            <a:xfrm>
              <a:off x="596418" y="765817"/>
              <a:ext cx="10176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Demo:</a:t>
              </a:r>
              <a:endParaRPr lang="en-US" sz="24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14094" y="764728"/>
              <a:ext cx="397551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Levitation of a cubic magnet</a:t>
              </a:r>
            </a:p>
            <a:p>
              <a:r>
                <a:rPr lang="en-US" sz="2400" dirty="0" smtClean="0"/>
                <a:t>Jumping Ring</a:t>
              </a:r>
            </a:p>
            <a:p>
              <a:r>
                <a:rPr lang="en-US" sz="2400" dirty="0" smtClean="0"/>
                <a:t>Falling magnet in a metal tube</a:t>
              </a:r>
            </a:p>
            <a:p>
              <a:r>
                <a:rPr lang="en-US" sz="2400" dirty="0" smtClean="0"/>
                <a:t>Single faraday’s law demo</a:t>
              </a:r>
              <a:endParaRPr lang="en-US" sz="2400" dirty="0"/>
            </a:p>
          </p:txBody>
        </p:sp>
      </p:grpSp>
      <p:pic>
        <p:nvPicPr>
          <p:cNvPr id="8" name="Picture 7" descr="magnet-coil-wire-tub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8" y="2683285"/>
            <a:ext cx="3247631" cy="12193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593" y="2983634"/>
            <a:ext cx="4813300" cy="304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94936"/>
            <a:ext cx="9144000" cy="294177"/>
          </a:xfrm>
          <a:prstGeom prst="rect">
            <a:avLst/>
          </a:prstGeom>
        </p:spPr>
      </p:pic>
      <p:pic>
        <p:nvPicPr>
          <p:cNvPr id="11" name="Picture 10" descr="coil-loop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4" y="4568193"/>
            <a:ext cx="2934009" cy="1131049"/>
          </a:xfrm>
          <a:prstGeom prst="rect">
            <a:avLst/>
          </a:prstGeom>
        </p:spPr>
      </p:pic>
      <p:pic>
        <p:nvPicPr>
          <p:cNvPr id="12" name="Picture 11" descr="side-view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03" y="4389113"/>
            <a:ext cx="1542142" cy="15311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52593" y="4883697"/>
            <a:ext cx="1425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ide view:</a:t>
            </a:r>
            <a:endParaRPr lang="en-US" sz="24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227" y="4948718"/>
            <a:ext cx="1130300" cy="317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600" y="6201728"/>
            <a:ext cx="74041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94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67" y="536221"/>
            <a:ext cx="3639255" cy="5774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711" y="536221"/>
            <a:ext cx="3904456" cy="581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3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113" y="717550"/>
            <a:ext cx="5003800" cy="749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285" y="1668639"/>
            <a:ext cx="35179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458" y="3368880"/>
            <a:ext cx="71490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Lenz Law:  Current loop has magnetic inertia.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It has the tendency to maintain its flux state.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13" y="4358217"/>
            <a:ext cx="9106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Initial: 10 lines out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Next: 12 lines out 	(2 lines in to maintain original 10 lines out status 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485" y="5687483"/>
            <a:ext cx="2857500" cy="304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13" y="2371912"/>
            <a:ext cx="7797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74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9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9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9-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3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790222"/>
            <a:ext cx="5543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Application: Falling magnet in a metal tube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03995" y="1251887"/>
            <a:ext cx="515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Demo: The falling magnet moves slowly</a:t>
            </a:r>
            <a:endParaRPr lang="en-US" sz="2400" dirty="0"/>
          </a:p>
        </p:txBody>
      </p:sp>
      <p:pic>
        <p:nvPicPr>
          <p:cNvPr id="4" name="Picture 3" descr="magnet-falling-in-tub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29" y="1951876"/>
            <a:ext cx="1007544" cy="2387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8668" y="2139762"/>
            <a:ext cx="436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 the </a:t>
            </a:r>
            <a:r>
              <a:rPr lang="en-US" sz="2400" u="sng" dirty="0" smtClean="0"/>
              <a:t>current</a:t>
            </a:r>
            <a:r>
              <a:rPr lang="en-US" sz="2400" dirty="0" smtClean="0"/>
              <a:t> below the magnet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78668" y="2575310"/>
            <a:ext cx="7325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 will do the case where the loop is above the magnet.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102555" y="3036975"/>
            <a:ext cx="39628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loop has magnetic inertia: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Now: 3 lines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US" sz="2400" dirty="0" smtClean="0">
              <a:sym typeface="Wingdings"/>
            </a:endParaRPr>
          </a:p>
          <a:p>
            <a:r>
              <a:rPr lang="en-US" sz="2400" dirty="0">
                <a:sym typeface="Wingdings"/>
              </a:rPr>
              <a:t>	</a:t>
            </a:r>
            <a:r>
              <a:rPr lang="en-US" sz="2400" dirty="0" smtClean="0">
                <a:sym typeface="Wingdings"/>
              </a:rPr>
              <a:t>Next: 5 lines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4464359"/>
            <a:ext cx="8458200" cy="31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4950487"/>
            <a:ext cx="3962400" cy="30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700" y="5444376"/>
            <a:ext cx="5054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4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gnet-falling-in-tube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56" y="939084"/>
            <a:ext cx="1082322" cy="25642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3911" y="463308"/>
            <a:ext cx="5653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Now for the current loop above the magnet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873022" y="1380530"/>
            <a:ext cx="20894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Now: 3 lines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US" sz="2400" dirty="0" smtClean="0">
              <a:sym typeface="Wingdings"/>
            </a:endParaRPr>
          </a:p>
          <a:p>
            <a:r>
              <a:rPr lang="en-US" sz="2400" dirty="0" smtClean="0"/>
              <a:t>Next: 1 line</a:t>
            </a:r>
            <a:r>
              <a:rPr lang="en-US" sz="2400" dirty="0" smtClean="0">
                <a:solidFill>
                  <a:schemeClr val="bg1"/>
                </a:solidFill>
              </a:rPr>
              <a:t>s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en-US" sz="2400" dirty="0" smtClean="0">
              <a:sym typeface="Wingding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133" y="2471319"/>
            <a:ext cx="4508500" cy="31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167" y="2963797"/>
            <a:ext cx="12319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8100" y="3648417"/>
            <a:ext cx="3693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 affects the falling magnet: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8100" y="4305763"/>
            <a:ext cx="65278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1000" y="5659019"/>
            <a:ext cx="5829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14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30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966" y="939337"/>
            <a:ext cx="274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Jumping Ring Demo: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923299" y="1428171"/>
            <a:ext cx="4891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Show current loop as magnetic initial.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533" y="1565281"/>
            <a:ext cx="2108200" cy="25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299" y="2086549"/>
            <a:ext cx="7827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we turn on B of the solenoid, the ring jumps away to maintain net flux state.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0932" y="2995295"/>
            <a:ext cx="5523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Understanding the force affecting the ring:</a:t>
            </a:r>
            <a:endParaRPr lang="en-US" sz="2400" u="sng" dirty="0"/>
          </a:p>
        </p:txBody>
      </p:sp>
      <p:pic>
        <p:nvPicPr>
          <p:cNvPr id="8" name="Picture 7" descr="induced-magne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80" y="3810462"/>
            <a:ext cx="1780605" cy="15489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89738" y="4434379"/>
            <a:ext cx="2961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 stronger lifting force</a:t>
            </a:r>
            <a:endParaRPr lang="en-US" sz="2400" dirty="0"/>
          </a:p>
        </p:txBody>
      </p:sp>
      <p:pic>
        <p:nvPicPr>
          <p:cNvPr id="11" name="Picture 10" descr="jumping-r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30" y="3625752"/>
            <a:ext cx="16002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1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" b="35997"/>
          <a:stretch/>
        </p:blipFill>
        <p:spPr>
          <a:xfrm>
            <a:off x="887588" y="0"/>
            <a:ext cx="7500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70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30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77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9222" y="6194777"/>
            <a:ext cx="7450667" cy="73030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79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" b="30664"/>
          <a:stretch/>
        </p:blipFill>
        <p:spPr>
          <a:xfrm>
            <a:off x="1341967" y="268111"/>
            <a:ext cx="6405033" cy="629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28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155</Words>
  <Application>Microsoft Macintosh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20</cp:revision>
  <dcterms:created xsi:type="dcterms:W3CDTF">2013-08-27T16:23:37Z</dcterms:created>
  <dcterms:modified xsi:type="dcterms:W3CDTF">2014-02-03T22:06:56Z</dcterms:modified>
  <cp:category/>
</cp:coreProperties>
</file>