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977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8180F-7E86-6947-9311-C4EE683C476B}" type="datetimeFigureOut">
              <a:rPr lang="en-US" smtClean="0"/>
              <a:t>2/3/14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537FB-576F-9542-83E9-B65BD381F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6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537FB-576F-9542-83E9-B65BD381F6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2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2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9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7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6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8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2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1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2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9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71453-6E54-F047-B142-383AB8DFF2E1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5AD1D-F3AC-CA49-8968-452AB7296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emf"/><Relationship Id="rId7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6" Type="http://schemas.openxmlformats.org/officeDocument/2006/relationships/image" Target="../media/image23.emf"/><Relationship Id="rId7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7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8.emf"/><Relationship Id="rId5" Type="http://schemas.openxmlformats.org/officeDocument/2006/relationships/image" Target="../media/image39.emf"/><Relationship Id="rId6" Type="http://schemas.openxmlformats.org/officeDocument/2006/relationships/image" Target="../media/image40.emf"/><Relationship Id="rId7" Type="http://schemas.openxmlformats.org/officeDocument/2006/relationships/image" Target="../media/image41.emf"/><Relationship Id="rId8" Type="http://schemas.openxmlformats.org/officeDocument/2006/relationships/image" Target="../media/image42.emf"/><Relationship Id="rId9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182" y="812111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</a:t>
            </a:r>
            <a:r>
              <a:rPr lang="en-US" sz="2600" b="1" dirty="0" smtClean="0">
                <a:solidFill>
                  <a:srgbClr val="FF0000"/>
                </a:solidFill>
              </a:rPr>
              <a:t>31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164" y="1448245"/>
            <a:ext cx="1572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Inductance</a:t>
            </a:r>
            <a:endParaRPr lang="en-US" sz="2400" dirty="0"/>
          </a:p>
        </p:txBody>
      </p:sp>
      <p:pic>
        <p:nvPicPr>
          <p:cNvPr id="6" name="Picture 5" descr="current-loo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64" y="1909910"/>
            <a:ext cx="2272469" cy="1645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27953" y="1867797"/>
            <a:ext cx="46217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Consider the application of Faraday</a:t>
            </a:r>
          </a:p>
          <a:p>
            <a:r>
              <a:rPr lang="en-US" sz="2400" dirty="0" smtClean="0"/>
              <a:t>S Law to a single loop.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571" y="2868789"/>
            <a:ext cx="2400300" cy="317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982" y="3917244"/>
            <a:ext cx="87757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09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231900"/>
            <a:ext cx="78994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81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667" y="526955"/>
            <a:ext cx="8720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Solenoids are referred to as inductors. It in series with a battery and a resistor forms a simple RL circuit. </a:t>
            </a:r>
            <a:endParaRPr lang="en-US" sz="2400" dirty="0"/>
          </a:p>
        </p:txBody>
      </p:sp>
      <p:pic>
        <p:nvPicPr>
          <p:cNvPr id="3" name="Picture 2" descr="RL 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7" y="1357952"/>
            <a:ext cx="3203222" cy="29960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344" y="1799778"/>
            <a:ext cx="48768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344" y="2386800"/>
            <a:ext cx="2159000" cy="698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1344" y="3222883"/>
            <a:ext cx="4902200" cy="698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778" y="4482300"/>
            <a:ext cx="6845300" cy="838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778" y="5320500"/>
            <a:ext cx="80518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6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_L-vs-t-grap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8" y="368077"/>
            <a:ext cx="3996849" cy="2472378"/>
          </a:xfrm>
          <a:prstGeom prst="rect">
            <a:avLst/>
          </a:prstGeom>
        </p:spPr>
      </p:pic>
      <p:pic>
        <p:nvPicPr>
          <p:cNvPr id="4" name="Picture 3" descr="I-vs-t-graph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11" y="462733"/>
            <a:ext cx="4298921" cy="23777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111" y="3000611"/>
            <a:ext cx="2932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Analogous to RC case: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822" y="3040354"/>
            <a:ext cx="1562100" cy="3937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11" y="2944167"/>
            <a:ext cx="25654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246" y="3706167"/>
            <a:ext cx="6209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Notice the derivative of the loop equation gives:</a:t>
            </a:r>
            <a:endParaRPr lang="en-US" sz="24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32" y="4167832"/>
            <a:ext cx="8394700" cy="812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7878" y="5190067"/>
            <a:ext cx="1447800" cy="698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6139" y="5190067"/>
            <a:ext cx="2917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Rearrangement gives: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822" y="5113867"/>
            <a:ext cx="2235200" cy="774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132" y="5959912"/>
            <a:ext cx="5880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6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32224"/>
            <a:ext cx="2100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decay case:</a:t>
            </a:r>
            <a:endParaRPr lang="en-US" sz="2400" dirty="0"/>
          </a:p>
        </p:txBody>
      </p:sp>
      <p:pic>
        <p:nvPicPr>
          <p:cNvPr id="3" name="Picture 2" descr="RL-without-batter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6" y="556441"/>
            <a:ext cx="2675467" cy="20586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15970" y="1073497"/>
            <a:ext cx="3858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Here, the battery is removed.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060" y="1932044"/>
            <a:ext cx="2044700" cy="27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32667" y="1840911"/>
            <a:ext cx="2068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Loop Equation: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48" y="2821108"/>
            <a:ext cx="4660900" cy="3048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91417"/>
            <a:ext cx="8077200" cy="698500"/>
          </a:xfrm>
          <a:prstGeom prst="rect">
            <a:avLst/>
          </a:prstGeom>
        </p:spPr>
      </p:pic>
      <p:pic>
        <p:nvPicPr>
          <p:cNvPr id="10" name="Picture 9" descr="V_L-vs-t-graph2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56" y="4066558"/>
            <a:ext cx="3464767" cy="2143242"/>
          </a:xfrm>
          <a:prstGeom prst="rect">
            <a:avLst/>
          </a:prstGeom>
        </p:spPr>
      </p:pic>
      <p:pic>
        <p:nvPicPr>
          <p:cNvPr id="11" name="Picture 10" descr="I-vs-t-graph2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77" y="4169833"/>
            <a:ext cx="3688260" cy="203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3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214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Energy Stored in C and L</a:t>
            </a:r>
            <a:endParaRPr lang="en-US" sz="24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" y="624417"/>
            <a:ext cx="4495800" cy="6985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19" y="1592439"/>
            <a:ext cx="7810500" cy="850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19" y="2754489"/>
            <a:ext cx="6642100" cy="78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444" y="3654778"/>
            <a:ext cx="4619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Express Energy Stored in terms of B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119" y="4215221"/>
            <a:ext cx="4292600" cy="812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00" y="5112687"/>
            <a:ext cx="3784600" cy="6985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706" y="5912556"/>
            <a:ext cx="67437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00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0344" y="1923113"/>
            <a:ext cx="2048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Energy Density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801" y="2651836"/>
            <a:ext cx="2921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77856" y="2821169"/>
            <a:ext cx="1339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magnetic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614249" y="3827060"/>
            <a:ext cx="1102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electric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801" y="3635381"/>
            <a:ext cx="17526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4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159" y="597551"/>
            <a:ext cx="6364111" cy="30154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65535" y="1303108"/>
            <a:ext cx="183445" cy="25400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758491" y="1274886"/>
            <a:ext cx="183445" cy="25400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61417" y="698771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71372" y="69877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80869" y="127488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42253" y="1301887"/>
            <a:ext cx="326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297" y="3320906"/>
            <a:ext cx="1435100" cy="292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8405" y="3744330"/>
            <a:ext cx="1861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Left Diagram: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492" y="4682951"/>
            <a:ext cx="1282700" cy="698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519" y="4205995"/>
            <a:ext cx="6769100" cy="304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345" y="4644851"/>
            <a:ext cx="28448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0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203" y="3288621"/>
            <a:ext cx="2036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Right Diagram: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957" y="126999"/>
            <a:ext cx="6364111" cy="30154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853" y="2850354"/>
            <a:ext cx="1435100" cy="292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3932" y="3750286"/>
            <a:ext cx="1787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Loop A3B4A: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656" y="3836596"/>
            <a:ext cx="51054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2656" y="4274040"/>
            <a:ext cx="1409700" cy="698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8203" y="5178779"/>
            <a:ext cx="2363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Loop C(wire)D4C: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656" y="5291900"/>
            <a:ext cx="3213100" cy="292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5506" y="5802489"/>
            <a:ext cx="2933700" cy="292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6806" y="6310488"/>
            <a:ext cx="2451100" cy="292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7000" y="4532265"/>
            <a:ext cx="12700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10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106</Words>
  <Application>Microsoft Macintosh PowerPoint</Application>
  <PresentationFormat>On-screen Show (4:3)</PresentationFormat>
  <Paragraphs>25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12</cp:revision>
  <dcterms:created xsi:type="dcterms:W3CDTF">2013-08-27T22:21:18Z</dcterms:created>
  <dcterms:modified xsi:type="dcterms:W3CDTF">2014-02-03T22:19:13Z</dcterms:modified>
</cp:coreProperties>
</file>